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5" r:id="rId4"/>
  </p:sldMasterIdLst>
  <p:sldIdLst>
    <p:sldId id="256" r:id="rId5"/>
    <p:sldId id="257" r:id="rId6"/>
    <p:sldId id="266" r:id="rId7"/>
    <p:sldId id="267" r:id="rId8"/>
    <p:sldId id="268" r:id="rId9"/>
    <p:sldId id="269" r:id="rId10"/>
    <p:sldId id="271" r:id="rId11"/>
    <p:sldId id="272" r:id="rId12"/>
    <p:sldId id="273" r:id="rId13"/>
    <p:sldId id="274" r:id="rId14"/>
    <p:sldId id="25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38CCE8-CC9E-4806-AFAB-480B0A839738}" v="448" dt="2020-02-13T08:22:57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72" autoAdjust="0"/>
    <p:restoredTop sz="94660"/>
  </p:normalViewPr>
  <p:slideViewPr>
    <p:cSldViewPr snapToGrid="0">
      <p:cViewPr>
        <p:scale>
          <a:sx n="72" d="100"/>
          <a:sy n="72" d="100"/>
        </p:scale>
        <p:origin x="6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B01C82-B3BE-467B-BBFF-74B53651448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nl-NL"/>
        </a:p>
      </dgm:t>
    </dgm:pt>
    <dgm:pt modelId="{74F82F8D-57C0-405B-AEE5-B8CC149A26C1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nl-NL" dirty="0"/>
            <a:t>Camera’s</a:t>
          </a:r>
        </a:p>
      </dgm:t>
    </dgm:pt>
    <dgm:pt modelId="{4B4E362B-4F27-474A-902B-CD480C87C81E}" type="parTrans" cxnId="{AE46F57E-FD93-4838-890B-17719E458FC3}">
      <dgm:prSet/>
      <dgm:spPr/>
      <dgm:t>
        <a:bodyPr/>
        <a:lstStyle/>
        <a:p>
          <a:endParaRPr lang="nl-NL"/>
        </a:p>
      </dgm:t>
    </dgm:pt>
    <dgm:pt modelId="{466EEB8A-631A-4C62-9959-678B54DABE29}" type="sibTrans" cxnId="{AE46F57E-FD93-4838-890B-17719E458FC3}">
      <dgm:prSet/>
      <dgm:spPr/>
      <dgm:t>
        <a:bodyPr/>
        <a:lstStyle/>
        <a:p>
          <a:pPr>
            <a:lnSpc>
              <a:spcPct val="100000"/>
            </a:lnSpc>
          </a:pPr>
          <a:endParaRPr lang="nl-NL"/>
        </a:p>
      </dgm:t>
    </dgm:pt>
    <dgm:pt modelId="{EB824EDA-925C-49F5-A2B1-BBB979844BDB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nl-NL"/>
            <a:t>Isolatie</a:t>
          </a:r>
        </a:p>
      </dgm:t>
    </dgm:pt>
    <dgm:pt modelId="{9F5E2C6F-061F-410C-935E-A30606B4F4A3}" type="parTrans" cxnId="{1CD8E646-6868-43C1-9D01-3C3D53DF214C}">
      <dgm:prSet/>
      <dgm:spPr/>
      <dgm:t>
        <a:bodyPr/>
        <a:lstStyle/>
        <a:p>
          <a:endParaRPr lang="nl-NL"/>
        </a:p>
      </dgm:t>
    </dgm:pt>
    <dgm:pt modelId="{F11BE429-004F-4569-8FDB-776A4EF697FE}" type="sibTrans" cxnId="{1CD8E646-6868-43C1-9D01-3C3D53DF214C}">
      <dgm:prSet/>
      <dgm:spPr/>
      <dgm:t>
        <a:bodyPr/>
        <a:lstStyle/>
        <a:p>
          <a:endParaRPr lang="nl-NL"/>
        </a:p>
      </dgm:t>
    </dgm:pt>
    <dgm:pt modelId="{4A3098F6-E880-4C54-9B80-28C142308DB6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nl-NL" dirty="0"/>
            <a:t>Licht </a:t>
          </a:r>
        </a:p>
      </dgm:t>
    </dgm:pt>
    <dgm:pt modelId="{8C0792C9-D0F3-4810-8534-560F427712D2}" type="sibTrans" cxnId="{2A83D58D-4FC4-4384-8E6D-B22D6686A177}">
      <dgm:prSet/>
      <dgm:spPr/>
      <dgm:t>
        <a:bodyPr/>
        <a:lstStyle/>
        <a:p>
          <a:pPr>
            <a:lnSpc>
              <a:spcPct val="100000"/>
            </a:lnSpc>
          </a:pPr>
          <a:endParaRPr lang="nl-NL"/>
        </a:p>
      </dgm:t>
    </dgm:pt>
    <dgm:pt modelId="{495F2C34-6664-41C5-8A32-B8FBC4CB9B47}" type="parTrans" cxnId="{2A83D58D-4FC4-4384-8E6D-B22D6686A177}">
      <dgm:prSet/>
      <dgm:spPr/>
      <dgm:t>
        <a:bodyPr/>
        <a:lstStyle/>
        <a:p>
          <a:endParaRPr lang="nl-NL"/>
        </a:p>
      </dgm:t>
    </dgm:pt>
    <dgm:pt modelId="{2E20C88F-EC7D-4A6F-B21D-9B0BD1DD9CBD}">
      <dgm:prSet phldrT="[Tekst]"/>
      <dgm:spPr/>
      <dgm:t>
        <a:bodyPr/>
        <a:lstStyle/>
        <a:p>
          <a:pPr>
            <a:lnSpc>
              <a:spcPct val="100000"/>
            </a:lnSpc>
          </a:pPr>
          <a:r>
            <a:rPr lang="nl-NL" dirty="0"/>
            <a:t>Spiegels</a:t>
          </a:r>
        </a:p>
      </dgm:t>
    </dgm:pt>
    <dgm:pt modelId="{D372E76B-BC9C-449E-B12E-F4859577A2AF}" type="sibTrans" cxnId="{58598052-A290-4289-BE90-64559E1AEB25}">
      <dgm:prSet/>
      <dgm:spPr/>
      <dgm:t>
        <a:bodyPr/>
        <a:lstStyle/>
        <a:p>
          <a:pPr>
            <a:lnSpc>
              <a:spcPct val="100000"/>
            </a:lnSpc>
          </a:pPr>
          <a:endParaRPr lang="nl-NL"/>
        </a:p>
      </dgm:t>
    </dgm:pt>
    <dgm:pt modelId="{DC1874B8-98D1-47B3-BF98-30332216BC1C}" type="parTrans" cxnId="{58598052-A290-4289-BE90-64559E1AEB25}">
      <dgm:prSet/>
      <dgm:spPr/>
      <dgm:t>
        <a:bodyPr/>
        <a:lstStyle/>
        <a:p>
          <a:endParaRPr lang="nl-NL"/>
        </a:p>
      </dgm:t>
    </dgm:pt>
    <dgm:pt modelId="{D51840EA-E4A5-4B2E-A3F9-FFC738D358AD}" type="pres">
      <dgm:prSet presAssocID="{3AB01C82-B3BE-467B-BBFF-74B536514482}" presName="root" presStyleCnt="0">
        <dgm:presLayoutVars>
          <dgm:dir/>
          <dgm:resizeHandles val="exact"/>
        </dgm:presLayoutVars>
      </dgm:prSet>
      <dgm:spPr/>
    </dgm:pt>
    <dgm:pt modelId="{20ED6F71-6880-471A-933F-3A238309E87A}" type="pres">
      <dgm:prSet presAssocID="{74F82F8D-57C0-405B-AEE5-B8CC149A26C1}" presName="compNode" presStyleCnt="0"/>
      <dgm:spPr/>
    </dgm:pt>
    <dgm:pt modelId="{E4F52118-864F-47CA-9B05-618AE1556ED9}" type="pres">
      <dgm:prSet presAssocID="{74F82F8D-57C0-405B-AEE5-B8CC149A26C1}" presName="bgRect" presStyleLbl="bgShp" presStyleIdx="0" presStyleCnt="4" custLinFactNeighborX="991" custLinFactNeighborY="-6295"/>
      <dgm:spPr>
        <a:solidFill>
          <a:schemeClr val="accent4">
            <a:lumMod val="40000"/>
            <a:lumOff val="60000"/>
          </a:schemeClr>
        </a:solidFill>
      </dgm:spPr>
    </dgm:pt>
    <dgm:pt modelId="{391D1471-FA75-4EC8-8CCD-F412180B2156}" type="pres">
      <dgm:prSet presAssocID="{74F82F8D-57C0-405B-AEE5-B8CC149A26C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curity Camera Sign"/>
        </a:ext>
      </dgm:extLst>
    </dgm:pt>
    <dgm:pt modelId="{F51E80CE-F51C-4326-9F58-0C1F33737BA8}" type="pres">
      <dgm:prSet presAssocID="{74F82F8D-57C0-405B-AEE5-B8CC149A26C1}" presName="spaceRect" presStyleCnt="0"/>
      <dgm:spPr/>
    </dgm:pt>
    <dgm:pt modelId="{D6B108CE-A392-4E7B-8098-7230E69A0318}" type="pres">
      <dgm:prSet presAssocID="{74F82F8D-57C0-405B-AEE5-B8CC149A26C1}" presName="parTx" presStyleLbl="revTx" presStyleIdx="0" presStyleCnt="4">
        <dgm:presLayoutVars>
          <dgm:chMax val="0"/>
          <dgm:chPref val="0"/>
        </dgm:presLayoutVars>
      </dgm:prSet>
      <dgm:spPr/>
    </dgm:pt>
    <dgm:pt modelId="{1A74456E-1CFF-4CB4-87D2-605DDA6D46A1}" type="pres">
      <dgm:prSet presAssocID="{466EEB8A-631A-4C62-9959-678B54DABE29}" presName="sibTrans" presStyleCnt="0"/>
      <dgm:spPr/>
    </dgm:pt>
    <dgm:pt modelId="{41E0620A-18F8-46ED-ACED-D97442EB7054}" type="pres">
      <dgm:prSet presAssocID="{4A3098F6-E880-4C54-9B80-28C142308DB6}" presName="compNode" presStyleCnt="0"/>
      <dgm:spPr/>
    </dgm:pt>
    <dgm:pt modelId="{90AF0B0F-45E5-44D1-9DF1-BFF737C0DDF8}" type="pres">
      <dgm:prSet presAssocID="{4A3098F6-E880-4C54-9B80-28C142308DB6}" presName="bgRect" presStyleLbl="bgShp" presStyleIdx="1" presStyleCnt="4"/>
      <dgm:spPr>
        <a:solidFill>
          <a:schemeClr val="accent4">
            <a:lumMod val="60000"/>
            <a:lumOff val="40000"/>
          </a:schemeClr>
        </a:solidFill>
      </dgm:spPr>
    </dgm:pt>
    <dgm:pt modelId="{E18552BA-62F7-49CB-AC86-328F60B354EA}" type="pres">
      <dgm:prSet presAssocID="{4A3098F6-E880-4C54-9B80-28C142308DB6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mp"/>
        </a:ext>
      </dgm:extLst>
    </dgm:pt>
    <dgm:pt modelId="{65558549-0A67-4F62-B970-6947BFADA4C7}" type="pres">
      <dgm:prSet presAssocID="{4A3098F6-E880-4C54-9B80-28C142308DB6}" presName="spaceRect" presStyleCnt="0"/>
      <dgm:spPr/>
    </dgm:pt>
    <dgm:pt modelId="{F501E3F7-9ACE-4E77-A2BD-559DF2FB5D62}" type="pres">
      <dgm:prSet presAssocID="{4A3098F6-E880-4C54-9B80-28C142308DB6}" presName="parTx" presStyleLbl="revTx" presStyleIdx="1" presStyleCnt="4">
        <dgm:presLayoutVars>
          <dgm:chMax val="0"/>
          <dgm:chPref val="0"/>
        </dgm:presLayoutVars>
      </dgm:prSet>
      <dgm:spPr/>
    </dgm:pt>
    <dgm:pt modelId="{2A530E78-0C1F-4A5D-BE5E-4C1AE5B0F433}" type="pres">
      <dgm:prSet presAssocID="{8C0792C9-D0F3-4810-8534-560F427712D2}" presName="sibTrans" presStyleCnt="0"/>
      <dgm:spPr/>
    </dgm:pt>
    <dgm:pt modelId="{A70490F6-B202-4D6C-932D-BAB7CD8AA2D4}" type="pres">
      <dgm:prSet presAssocID="{2E20C88F-EC7D-4A6F-B21D-9B0BD1DD9CBD}" presName="compNode" presStyleCnt="0"/>
      <dgm:spPr/>
    </dgm:pt>
    <dgm:pt modelId="{BE05241F-1147-4C92-B137-E42F311CE3D6}" type="pres">
      <dgm:prSet presAssocID="{2E20C88F-EC7D-4A6F-B21D-9B0BD1DD9CBD}" presName="bgRect" presStyleLbl="bgShp" presStyleIdx="2" presStyleCnt="4"/>
      <dgm:spPr>
        <a:solidFill>
          <a:schemeClr val="accent4">
            <a:lumMod val="75000"/>
          </a:schemeClr>
        </a:solidFill>
      </dgm:spPr>
    </dgm:pt>
    <dgm:pt modelId="{E08269C9-B27A-4A77-8AE8-FF56EB18F5DE}" type="pres">
      <dgm:prSet presAssocID="{2E20C88F-EC7D-4A6F-B21D-9B0BD1DD9CB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ye"/>
        </a:ext>
      </dgm:extLst>
    </dgm:pt>
    <dgm:pt modelId="{8C353BE3-B289-49E8-9823-9D8903B0FFCA}" type="pres">
      <dgm:prSet presAssocID="{2E20C88F-EC7D-4A6F-B21D-9B0BD1DD9CBD}" presName="spaceRect" presStyleCnt="0"/>
      <dgm:spPr/>
    </dgm:pt>
    <dgm:pt modelId="{2672CE22-D2D0-46BF-80EF-3F76DCBDCB15}" type="pres">
      <dgm:prSet presAssocID="{2E20C88F-EC7D-4A6F-B21D-9B0BD1DD9CBD}" presName="parTx" presStyleLbl="revTx" presStyleIdx="2" presStyleCnt="4">
        <dgm:presLayoutVars>
          <dgm:chMax val="0"/>
          <dgm:chPref val="0"/>
        </dgm:presLayoutVars>
      </dgm:prSet>
      <dgm:spPr/>
    </dgm:pt>
    <dgm:pt modelId="{868116CD-DB35-4978-8069-84FEC5270435}" type="pres">
      <dgm:prSet presAssocID="{D372E76B-BC9C-449E-B12E-F4859577A2AF}" presName="sibTrans" presStyleCnt="0"/>
      <dgm:spPr/>
    </dgm:pt>
    <dgm:pt modelId="{942D083B-0CD9-472D-9FB7-9E87A680998C}" type="pres">
      <dgm:prSet presAssocID="{EB824EDA-925C-49F5-A2B1-BBB979844BDB}" presName="compNode" presStyleCnt="0"/>
      <dgm:spPr/>
    </dgm:pt>
    <dgm:pt modelId="{2BF92431-0FB7-4087-89F7-AA8518CDD724}" type="pres">
      <dgm:prSet presAssocID="{EB824EDA-925C-49F5-A2B1-BBB979844BDB}" presName="bgRect" presStyleLbl="bgShp" presStyleIdx="3" presStyleCnt="4"/>
      <dgm:spPr>
        <a:solidFill>
          <a:schemeClr val="accent4">
            <a:lumMod val="50000"/>
          </a:schemeClr>
        </a:solidFill>
      </dgm:spPr>
    </dgm:pt>
    <dgm:pt modelId="{FCC4DD03-8076-4209-8F70-3824E6DB0B58}" type="pres">
      <dgm:prSet presAssocID="{EB824EDA-925C-49F5-A2B1-BBB979844BD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20E8BEA8-40CB-4242-8D72-3976050CD3B6}" type="pres">
      <dgm:prSet presAssocID="{EB824EDA-925C-49F5-A2B1-BBB979844BDB}" presName="spaceRect" presStyleCnt="0"/>
      <dgm:spPr/>
    </dgm:pt>
    <dgm:pt modelId="{965DC9A3-C406-4BA1-9024-DDE5CFEDBF8A}" type="pres">
      <dgm:prSet presAssocID="{EB824EDA-925C-49F5-A2B1-BBB979844BDB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10945A11-E95F-4F36-B7BB-EFCABF58B7CF}" type="presOf" srcId="{3AB01C82-B3BE-467B-BBFF-74B536514482}" destId="{D51840EA-E4A5-4B2E-A3F9-FFC738D358AD}" srcOrd="0" destOrd="0" presId="urn:microsoft.com/office/officeart/2018/2/layout/IconVerticalSolidList"/>
    <dgm:cxn modelId="{1CD8E646-6868-43C1-9D01-3C3D53DF214C}" srcId="{3AB01C82-B3BE-467B-BBFF-74B536514482}" destId="{EB824EDA-925C-49F5-A2B1-BBB979844BDB}" srcOrd="3" destOrd="0" parTransId="{9F5E2C6F-061F-410C-935E-A30606B4F4A3}" sibTransId="{F11BE429-004F-4569-8FDB-776A4EF697FE}"/>
    <dgm:cxn modelId="{58598052-A290-4289-BE90-64559E1AEB25}" srcId="{3AB01C82-B3BE-467B-BBFF-74B536514482}" destId="{2E20C88F-EC7D-4A6F-B21D-9B0BD1DD9CBD}" srcOrd="2" destOrd="0" parTransId="{DC1874B8-98D1-47B3-BF98-30332216BC1C}" sibTransId="{D372E76B-BC9C-449E-B12E-F4859577A2AF}"/>
    <dgm:cxn modelId="{AE46F57E-FD93-4838-890B-17719E458FC3}" srcId="{3AB01C82-B3BE-467B-BBFF-74B536514482}" destId="{74F82F8D-57C0-405B-AEE5-B8CC149A26C1}" srcOrd="0" destOrd="0" parTransId="{4B4E362B-4F27-474A-902B-CD480C87C81E}" sibTransId="{466EEB8A-631A-4C62-9959-678B54DABE29}"/>
    <dgm:cxn modelId="{2A83D58D-4FC4-4384-8E6D-B22D6686A177}" srcId="{3AB01C82-B3BE-467B-BBFF-74B536514482}" destId="{4A3098F6-E880-4C54-9B80-28C142308DB6}" srcOrd="1" destOrd="0" parTransId="{495F2C34-6664-41C5-8A32-B8FBC4CB9B47}" sibTransId="{8C0792C9-D0F3-4810-8534-560F427712D2}"/>
    <dgm:cxn modelId="{29809399-43CB-4D40-A45A-69E632F8F21D}" type="presOf" srcId="{EB824EDA-925C-49F5-A2B1-BBB979844BDB}" destId="{965DC9A3-C406-4BA1-9024-DDE5CFEDBF8A}" srcOrd="0" destOrd="0" presId="urn:microsoft.com/office/officeart/2018/2/layout/IconVerticalSolidList"/>
    <dgm:cxn modelId="{B6C2A6A6-25E1-4CA4-900A-42BFDC512641}" type="presOf" srcId="{4A3098F6-E880-4C54-9B80-28C142308DB6}" destId="{F501E3F7-9ACE-4E77-A2BD-559DF2FB5D62}" srcOrd="0" destOrd="0" presId="urn:microsoft.com/office/officeart/2018/2/layout/IconVerticalSolidList"/>
    <dgm:cxn modelId="{7188BFC3-CF4A-4090-82B0-2B16BE5B0E9C}" type="presOf" srcId="{74F82F8D-57C0-405B-AEE5-B8CC149A26C1}" destId="{D6B108CE-A392-4E7B-8098-7230E69A0318}" srcOrd="0" destOrd="0" presId="urn:microsoft.com/office/officeart/2018/2/layout/IconVerticalSolidList"/>
    <dgm:cxn modelId="{AB5219DD-15CE-4334-B57A-14BE2BF0EC11}" type="presOf" srcId="{2E20C88F-EC7D-4A6F-B21D-9B0BD1DD9CBD}" destId="{2672CE22-D2D0-46BF-80EF-3F76DCBDCB15}" srcOrd="0" destOrd="0" presId="urn:microsoft.com/office/officeart/2018/2/layout/IconVerticalSolidList"/>
    <dgm:cxn modelId="{082BEF29-405E-4B19-885B-BDA2089C93F0}" type="presParOf" srcId="{D51840EA-E4A5-4B2E-A3F9-FFC738D358AD}" destId="{20ED6F71-6880-471A-933F-3A238309E87A}" srcOrd="0" destOrd="0" presId="urn:microsoft.com/office/officeart/2018/2/layout/IconVerticalSolidList"/>
    <dgm:cxn modelId="{4E7CA0DB-EF8B-4BD7-BC1F-DCA8FFBBF9DC}" type="presParOf" srcId="{20ED6F71-6880-471A-933F-3A238309E87A}" destId="{E4F52118-864F-47CA-9B05-618AE1556ED9}" srcOrd="0" destOrd="0" presId="urn:microsoft.com/office/officeart/2018/2/layout/IconVerticalSolidList"/>
    <dgm:cxn modelId="{34319DF1-3E80-4DD6-9B25-A45533561ADC}" type="presParOf" srcId="{20ED6F71-6880-471A-933F-3A238309E87A}" destId="{391D1471-FA75-4EC8-8CCD-F412180B2156}" srcOrd="1" destOrd="0" presId="urn:microsoft.com/office/officeart/2018/2/layout/IconVerticalSolidList"/>
    <dgm:cxn modelId="{907D3FC2-BA1A-4162-9668-A25AD659E988}" type="presParOf" srcId="{20ED6F71-6880-471A-933F-3A238309E87A}" destId="{F51E80CE-F51C-4326-9F58-0C1F33737BA8}" srcOrd="2" destOrd="0" presId="urn:microsoft.com/office/officeart/2018/2/layout/IconVerticalSolidList"/>
    <dgm:cxn modelId="{AB55395F-EEEB-47AD-BE84-A90858E01A6F}" type="presParOf" srcId="{20ED6F71-6880-471A-933F-3A238309E87A}" destId="{D6B108CE-A392-4E7B-8098-7230E69A0318}" srcOrd="3" destOrd="0" presId="urn:microsoft.com/office/officeart/2018/2/layout/IconVerticalSolidList"/>
    <dgm:cxn modelId="{2FE88698-9720-4C47-B2DF-C8EB9BBD20BE}" type="presParOf" srcId="{D51840EA-E4A5-4B2E-A3F9-FFC738D358AD}" destId="{1A74456E-1CFF-4CB4-87D2-605DDA6D46A1}" srcOrd="1" destOrd="0" presId="urn:microsoft.com/office/officeart/2018/2/layout/IconVerticalSolidList"/>
    <dgm:cxn modelId="{E961AA1E-A9EB-4E5E-9F76-951601EBEA94}" type="presParOf" srcId="{D51840EA-E4A5-4B2E-A3F9-FFC738D358AD}" destId="{41E0620A-18F8-46ED-ACED-D97442EB7054}" srcOrd="2" destOrd="0" presId="urn:microsoft.com/office/officeart/2018/2/layout/IconVerticalSolidList"/>
    <dgm:cxn modelId="{E0B62135-A843-4C2F-A466-3846F8FDDC82}" type="presParOf" srcId="{41E0620A-18F8-46ED-ACED-D97442EB7054}" destId="{90AF0B0F-45E5-44D1-9DF1-BFF737C0DDF8}" srcOrd="0" destOrd="0" presId="urn:microsoft.com/office/officeart/2018/2/layout/IconVerticalSolidList"/>
    <dgm:cxn modelId="{5CE630BD-D9B2-46CD-A651-BC937A1E3B40}" type="presParOf" srcId="{41E0620A-18F8-46ED-ACED-D97442EB7054}" destId="{E18552BA-62F7-49CB-AC86-328F60B354EA}" srcOrd="1" destOrd="0" presId="urn:microsoft.com/office/officeart/2018/2/layout/IconVerticalSolidList"/>
    <dgm:cxn modelId="{4B2F2CEA-71A5-4B09-AA15-5435E235D3C7}" type="presParOf" srcId="{41E0620A-18F8-46ED-ACED-D97442EB7054}" destId="{65558549-0A67-4F62-B970-6947BFADA4C7}" srcOrd="2" destOrd="0" presId="urn:microsoft.com/office/officeart/2018/2/layout/IconVerticalSolidList"/>
    <dgm:cxn modelId="{CE416B01-3BC6-4374-9F1D-8FD1DDBE2345}" type="presParOf" srcId="{41E0620A-18F8-46ED-ACED-D97442EB7054}" destId="{F501E3F7-9ACE-4E77-A2BD-559DF2FB5D62}" srcOrd="3" destOrd="0" presId="urn:microsoft.com/office/officeart/2018/2/layout/IconVerticalSolidList"/>
    <dgm:cxn modelId="{339CF9D2-81F2-4690-90E7-853936F836A8}" type="presParOf" srcId="{D51840EA-E4A5-4B2E-A3F9-FFC738D358AD}" destId="{2A530E78-0C1F-4A5D-BE5E-4C1AE5B0F433}" srcOrd="3" destOrd="0" presId="urn:microsoft.com/office/officeart/2018/2/layout/IconVerticalSolidList"/>
    <dgm:cxn modelId="{DC0A8F0B-57C3-421D-A3D0-F605B233B486}" type="presParOf" srcId="{D51840EA-E4A5-4B2E-A3F9-FFC738D358AD}" destId="{A70490F6-B202-4D6C-932D-BAB7CD8AA2D4}" srcOrd="4" destOrd="0" presId="urn:microsoft.com/office/officeart/2018/2/layout/IconVerticalSolidList"/>
    <dgm:cxn modelId="{8B8C4909-1D96-4B9C-9001-AD2770B4A7F8}" type="presParOf" srcId="{A70490F6-B202-4D6C-932D-BAB7CD8AA2D4}" destId="{BE05241F-1147-4C92-B137-E42F311CE3D6}" srcOrd="0" destOrd="0" presId="urn:microsoft.com/office/officeart/2018/2/layout/IconVerticalSolidList"/>
    <dgm:cxn modelId="{D859DD81-2960-417C-B7AC-075D88D0528A}" type="presParOf" srcId="{A70490F6-B202-4D6C-932D-BAB7CD8AA2D4}" destId="{E08269C9-B27A-4A77-8AE8-FF56EB18F5DE}" srcOrd="1" destOrd="0" presId="urn:microsoft.com/office/officeart/2018/2/layout/IconVerticalSolidList"/>
    <dgm:cxn modelId="{743C1728-C7D5-44C1-B0F7-76EF9A6096F0}" type="presParOf" srcId="{A70490F6-B202-4D6C-932D-BAB7CD8AA2D4}" destId="{8C353BE3-B289-49E8-9823-9D8903B0FFCA}" srcOrd="2" destOrd="0" presId="urn:microsoft.com/office/officeart/2018/2/layout/IconVerticalSolidList"/>
    <dgm:cxn modelId="{67D2A531-830A-4C79-9C2A-21E925FF458A}" type="presParOf" srcId="{A70490F6-B202-4D6C-932D-BAB7CD8AA2D4}" destId="{2672CE22-D2D0-46BF-80EF-3F76DCBDCB15}" srcOrd="3" destOrd="0" presId="urn:microsoft.com/office/officeart/2018/2/layout/IconVerticalSolidList"/>
    <dgm:cxn modelId="{87E7AA63-4C07-4AE7-9CE1-3DC0AC8E50B5}" type="presParOf" srcId="{D51840EA-E4A5-4B2E-A3F9-FFC738D358AD}" destId="{868116CD-DB35-4978-8069-84FEC5270435}" srcOrd="5" destOrd="0" presId="urn:microsoft.com/office/officeart/2018/2/layout/IconVerticalSolidList"/>
    <dgm:cxn modelId="{0256F975-86EC-4562-83B2-491D50A3653E}" type="presParOf" srcId="{D51840EA-E4A5-4B2E-A3F9-FFC738D358AD}" destId="{942D083B-0CD9-472D-9FB7-9E87A680998C}" srcOrd="6" destOrd="0" presId="urn:microsoft.com/office/officeart/2018/2/layout/IconVerticalSolidList"/>
    <dgm:cxn modelId="{F94E9097-CB75-44DB-B8DF-D0CF4D62652C}" type="presParOf" srcId="{942D083B-0CD9-472D-9FB7-9E87A680998C}" destId="{2BF92431-0FB7-4087-89F7-AA8518CDD724}" srcOrd="0" destOrd="0" presId="urn:microsoft.com/office/officeart/2018/2/layout/IconVerticalSolidList"/>
    <dgm:cxn modelId="{4F029B30-8533-4197-B39E-D2A287B253B2}" type="presParOf" srcId="{942D083B-0CD9-472D-9FB7-9E87A680998C}" destId="{FCC4DD03-8076-4209-8F70-3824E6DB0B58}" srcOrd="1" destOrd="0" presId="urn:microsoft.com/office/officeart/2018/2/layout/IconVerticalSolidList"/>
    <dgm:cxn modelId="{DAF61BF5-2909-49A8-8ED7-ED35B64AF9C5}" type="presParOf" srcId="{942D083B-0CD9-472D-9FB7-9E87A680998C}" destId="{20E8BEA8-40CB-4242-8D72-3976050CD3B6}" srcOrd="2" destOrd="0" presId="urn:microsoft.com/office/officeart/2018/2/layout/IconVerticalSolidList"/>
    <dgm:cxn modelId="{62FF443D-DF67-4666-98BD-44D9C639AB93}" type="presParOf" srcId="{942D083B-0CD9-472D-9FB7-9E87A680998C}" destId="{965DC9A3-C406-4BA1-9024-DDE5CFEDBF8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52118-864F-47CA-9B05-618AE1556ED9}">
      <dsp:nvSpPr>
        <dsp:cNvPr id="0" name=""/>
        <dsp:cNvSpPr/>
      </dsp:nvSpPr>
      <dsp:spPr>
        <a:xfrm>
          <a:off x="0" y="0"/>
          <a:ext cx="6683374" cy="969073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1D1471-FA75-4EC8-8CCD-F412180B2156}">
      <dsp:nvSpPr>
        <dsp:cNvPr id="0" name=""/>
        <dsp:cNvSpPr/>
      </dsp:nvSpPr>
      <dsp:spPr>
        <a:xfrm>
          <a:off x="293144" y="219953"/>
          <a:ext cx="532990" cy="53299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B108CE-A392-4E7B-8098-7230E69A0318}">
      <dsp:nvSpPr>
        <dsp:cNvPr id="0" name=""/>
        <dsp:cNvSpPr/>
      </dsp:nvSpPr>
      <dsp:spPr>
        <a:xfrm>
          <a:off x="1119280" y="1912"/>
          <a:ext cx="5564094" cy="969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560" tIns="102560" rIns="102560" bIns="10256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/>
            <a:t>Camera’s</a:t>
          </a:r>
        </a:p>
      </dsp:txBody>
      <dsp:txXfrm>
        <a:off x="1119280" y="1912"/>
        <a:ext cx="5564094" cy="969073"/>
      </dsp:txXfrm>
    </dsp:sp>
    <dsp:sp modelId="{90AF0B0F-45E5-44D1-9DF1-BFF737C0DDF8}">
      <dsp:nvSpPr>
        <dsp:cNvPr id="0" name=""/>
        <dsp:cNvSpPr/>
      </dsp:nvSpPr>
      <dsp:spPr>
        <a:xfrm>
          <a:off x="0" y="1213254"/>
          <a:ext cx="6683374" cy="969073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8552BA-62F7-49CB-AC86-328F60B354EA}">
      <dsp:nvSpPr>
        <dsp:cNvPr id="0" name=""/>
        <dsp:cNvSpPr/>
      </dsp:nvSpPr>
      <dsp:spPr>
        <a:xfrm>
          <a:off x="293144" y="1431296"/>
          <a:ext cx="532990" cy="53299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1E3F7-9ACE-4E77-A2BD-559DF2FB5D62}">
      <dsp:nvSpPr>
        <dsp:cNvPr id="0" name=""/>
        <dsp:cNvSpPr/>
      </dsp:nvSpPr>
      <dsp:spPr>
        <a:xfrm>
          <a:off x="1119280" y="1213254"/>
          <a:ext cx="5564094" cy="969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560" tIns="102560" rIns="102560" bIns="10256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/>
            <a:t>Licht </a:t>
          </a:r>
        </a:p>
      </dsp:txBody>
      <dsp:txXfrm>
        <a:off x="1119280" y="1213254"/>
        <a:ext cx="5564094" cy="969073"/>
      </dsp:txXfrm>
    </dsp:sp>
    <dsp:sp modelId="{BE05241F-1147-4C92-B137-E42F311CE3D6}">
      <dsp:nvSpPr>
        <dsp:cNvPr id="0" name=""/>
        <dsp:cNvSpPr/>
      </dsp:nvSpPr>
      <dsp:spPr>
        <a:xfrm>
          <a:off x="0" y="2424596"/>
          <a:ext cx="6683374" cy="969073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269C9-B27A-4A77-8AE8-FF56EB18F5DE}">
      <dsp:nvSpPr>
        <dsp:cNvPr id="0" name=""/>
        <dsp:cNvSpPr/>
      </dsp:nvSpPr>
      <dsp:spPr>
        <a:xfrm>
          <a:off x="293144" y="2642638"/>
          <a:ext cx="532990" cy="53299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72CE22-D2D0-46BF-80EF-3F76DCBDCB15}">
      <dsp:nvSpPr>
        <dsp:cNvPr id="0" name=""/>
        <dsp:cNvSpPr/>
      </dsp:nvSpPr>
      <dsp:spPr>
        <a:xfrm>
          <a:off x="1119280" y="2424596"/>
          <a:ext cx="5564094" cy="969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560" tIns="102560" rIns="102560" bIns="10256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 dirty="0"/>
            <a:t>Spiegels</a:t>
          </a:r>
        </a:p>
      </dsp:txBody>
      <dsp:txXfrm>
        <a:off x="1119280" y="2424596"/>
        <a:ext cx="5564094" cy="969073"/>
      </dsp:txXfrm>
    </dsp:sp>
    <dsp:sp modelId="{2BF92431-0FB7-4087-89F7-AA8518CDD724}">
      <dsp:nvSpPr>
        <dsp:cNvPr id="0" name=""/>
        <dsp:cNvSpPr/>
      </dsp:nvSpPr>
      <dsp:spPr>
        <a:xfrm>
          <a:off x="0" y="3635939"/>
          <a:ext cx="6683374" cy="969073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C4DD03-8076-4209-8F70-3824E6DB0B58}">
      <dsp:nvSpPr>
        <dsp:cNvPr id="0" name=""/>
        <dsp:cNvSpPr/>
      </dsp:nvSpPr>
      <dsp:spPr>
        <a:xfrm>
          <a:off x="293144" y="3853980"/>
          <a:ext cx="532990" cy="53299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5DC9A3-C406-4BA1-9024-DDE5CFEDBF8A}">
      <dsp:nvSpPr>
        <dsp:cNvPr id="0" name=""/>
        <dsp:cNvSpPr/>
      </dsp:nvSpPr>
      <dsp:spPr>
        <a:xfrm>
          <a:off x="1119280" y="3635939"/>
          <a:ext cx="5564094" cy="969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560" tIns="102560" rIns="102560" bIns="10256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200" kern="1200"/>
            <a:t>Isolatie</a:t>
          </a:r>
        </a:p>
      </dsp:txBody>
      <dsp:txXfrm>
        <a:off x="1119280" y="3635939"/>
        <a:ext cx="5564094" cy="969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211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866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171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3114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98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39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659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9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7084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622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8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16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853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017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041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37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50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2535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  <p:sldLayoutId id="2147483742" r:id="rId17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f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00FEEE-C123-44D0-AE6A-D7083712CB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6762" y="1227279"/>
            <a:ext cx="4328819" cy="2509213"/>
          </a:xfrm>
        </p:spPr>
        <p:txBody>
          <a:bodyPr>
            <a:normAutofit/>
          </a:bodyPr>
          <a:lstStyle/>
          <a:p>
            <a:r>
              <a:rPr lang="nl-NL" dirty="0"/>
              <a:t>Eureka cup politie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416E0E3-2C42-45FE-BF3C-20BFF58CB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6762" y="3812694"/>
            <a:ext cx="4328819" cy="1371599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Ward, levi, arvid en louay </a:t>
            </a:r>
          </a:p>
        </p:txBody>
      </p:sp>
      <p:pic>
        <p:nvPicPr>
          <p:cNvPr id="1026" name="Picture 2" descr="Afbeeldingsresultaat voor politie logo">
            <a:extLst>
              <a:ext uri="{FF2B5EF4-FFF2-40B4-BE49-F238E27FC236}">
                <a16:creationId xmlns:a16="http://schemas.microsoft.com/office/drawing/2014/main" id="{C0C3AA9F-6FF9-41C2-A43B-DE1C7BAF22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2004780"/>
            <a:ext cx="5132324" cy="28484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6414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38FA5-76FB-4066-B10B-DC270C7DA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Ons idee bij Isolatie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2244DD0F-6970-45A3-927F-985280E377B6}"/>
              </a:ext>
            </a:extLst>
          </p:cNvPr>
          <p:cNvSpPr txBox="1">
            <a:spLocks/>
          </p:cNvSpPr>
          <p:nvPr/>
        </p:nvSpPr>
        <p:spPr>
          <a:xfrm>
            <a:off x="1141412" y="2249487"/>
            <a:ext cx="9905999" cy="26538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3000" dirty="0"/>
              <a:t>Warmte</a:t>
            </a:r>
          </a:p>
          <a:p>
            <a:r>
              <a:rPr lang="nl-NL" sz="3000" dirty="0"/>
              <a:t>Vertrouwd</a:t>
            </a:r>
          </a:p>
          <a:p>
            <a:r>
              <a:rPr lang="nl-NL" sz="3000" dirty="0"/>
              <a:t>Gezellig</a:t>
            </a:r>
          </a:p>
          <a:p>
            <a:r>
              <a:rPr lang="nl-NL" sz="3000" dirty="0"/>
              <a:t>Niet eng</a:t>
            </a:r>
          </a:p>
        </p:txBody>
      </p:sp>
    </p:spTree>
    <p:extLst>
      <p:ext uri="{BB962C8B-B14F-4D97-AF65-F5344CB8AC3E}">
        <p14:creationId xmlns:p14="http://schemas.microsoft.com/office/powerpoint/2010/main" val="3838703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A88DAFD3-1307-4253-9B05-8F04C06349D6}"/>
              </a:ext>
            </a:extLst>
          </p:cNvPr>
          <p:cNvSpPr/>
          <p:nvPr/>
        </p:nvSpPr>
        <p:spPr>
          <a:xfrm>
            <a:off x="0" y="0"/>
            <a:ext cx="1231127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8406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kstvak 10">
            <a:extLst>
              <a:ext uri="{FF2B5EF4-FFF2-40B4-BE49-F238E27FC236}">
                <a16:creationId xmlns:a16="http://schemas.microsoft.com/office/drawing/2014/main" id="{8E75B044-49CE-4F95-B2CC-90E0B6BFCA52}"/>
              </a:ext>
            </a:extLst>
          </p:cNvPr>
          <p:cNvSpPr txBox="1"/>
          <p:nvPr/>
        </p:nvSpPr>
        <p:spPr>
          <a:xfrm>
            <a:off x="641074" y="1314450"/>
            <a:ext cx="2844002" cy="36802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cap="all" dirty="0">
                <a:latin typeface="+mj-lt"/>
                <a:ea typeface="+mj-ea"/>
                <a:cs typeface="+mj-cs"/>
              </a:rPr>
              <a:t>Ons idee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0DD33D12-9890-4817-AA7D-A933B3725F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4968537"/>
              </p:ext>
            </p:extLst>
          </p:nvPr>
        </p:nvGraphicFramePr>
        <p:xfrm>
          <a:off x="4594225" y="889000"/>
          <a:ext cx="6683375" cy="460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4968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>
            <a:extLst>
              <a:ext uri="{FF2B5EF4-FFF2-40B4-BE49-F238E27FC236}">
                <a16:creationId xmlns:a16="http://schemas.microsoft.com/office/drawing/2014/main" id="{50C065C3-0FE3-4452-B765-CB05BBB2A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9795E515-5F57-431F-9A0D-3A0419DF7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6" name="Rectangle 5">
              <a:extLst>
                <a:ext uri="{FF2B5EF4-FFF2-40B4-BE49-F238E27FC236}">
                  <a16:creationId xmlns:a16="http://schemas.microsoft.com/office/drawing/2014/main" id="{D45BCBFE-0478-4767-BF2E-FC2C548BA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E903928F-F6DA-470C-81A0-CF7D9DE03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ADA095F6-E326-4450-A2D6-DB2BF989B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Rectangle 8">
              <a:extLst>
                <a:ext uri="{FF2B5EF4-FFF2-40B4-BE49-F238E27FC236}">
                  <a16:creationId xmlns:a16="http://schemas.microsoft.com/office/drawing/2014/main" id="{6B067F9A-FDF2-49EC-B4FF-CD4B90F78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id="{F1331213-D19D-49FC-8616-168A14565A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0">
              <a:extLst>
                <a:ext uri="{FF2B5EF4-FFF2-40B4-BE49-F238E27FC236}">
                  <a16:creationId xmlns:a16="http://schemas.microsoft.com/office/drawing/2014/main" id="{2ADFE242-96FC-4A14-8C59-90CD6DE1D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1">
              <a:extLst>
                <a:ext uri="{FF2B5EF4-FFF2-40B4-BE49-F238E27FC236}">
                  <a16:creationId xmlns:a16="http://schemas.microsoft.com/office/drawing/2014/main" id="{6A97B7BC-40BD-494B-9C6B-AF3045559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2">
              <a:extLst>
                <a:ext uri="{FF2B5EF4-FFF2-40B4-BE49-F238E27FC236}">
                  <a16:creationId xmlns:a16="http://schemas.microsoft.com/office/drawing/2014/main" id="{3D7F35CF-F44C-491F-904D-A31ED8321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3">
              <a:extLst>
                <a:ext uri="{FF2B5EF4-FFF2-40B4-BE49-F238E27FC236}">
                  <a16:creationId xmlns:a16="http://schemas.microsoft.com/office/drawing/2014/main" id="{84D9BF7E-18C2-452C-B139-4ED58D7A0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4">
              <a:extLst>
                <a:ext uri="{FF2B5EF4-FFF2-40B4-BE49-F238E27FC236}">
                  <a16:creationId xmlns:a16="http://schemas.microsoft.com/office/drawing/2014/main" id="{700A6223-AD38-426F-A6FE-7926CAEF3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172AA94-449F-45EB-94E6-67C186C32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6">
              <a:extLst>
                <a:ext uri="{FF2B5EF4-FFF2-40B4-BE49-F238E27FC236}">
                  <a16:creationId xmlns:a16="http://schemas.microsoft.com/office/drawing/2014/main" id="{A7D4F697-8937-4F4C-83C5-770B3FCB82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17">
              <a:extLst>
                <a:ext uri="{FF2B5EF4-FFF2-40B4-BE49-F238E27FC236}">
                  <a16:creationId xmlns:a16="http://schemas.microsoft.com/office/drawing/2014/main" id="{10AF1D59-5117-4D47-8414-4BB61F94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18">
              <a:extLst>
                <a:ext uri="{FF2B5EF4-FFF2-40B4-BE49-F238E27FC236}">
                  <a16:creationId xmlns:a16="http://schemas.microsoft.com/office/drawing/2014/main" id="{2387DC33-88B3-4718-8C94-41659EA33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D4E7EC64-4763-4F04-B2E4-E400364D72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0">
              <a:extLst>
                <a:ext uri="{FF2B5EF4-FFF2-40B4-BE49-F238E27FC236}">
                  <a16:creationId xmlns:a16="http://schemas.microsoft.com/office/drawing/2014/main" id="{581717DF-9FD4-47CB-9579-E34DF7E87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1">
              <a:extLst>
                <a:ext uri="{FF2B5EF4-FFF2-40B4-BE49-F238E27FC236}">
                  <a16:creationId xmlns:a16="http://schemas.microsoft.com/office/drawing/2014/main" id="{BCD8EF50-6E58-4B2D-90B6-AFF236A73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2">
              <a:extLst>
                <a:ext uri="{FF2B5EF4-FFF2-40B4-BE49-F238E27FC236}">
                  <a16:creationId xmlns:a16="http://schemas.microsoft.com/office/drawing/2014/main" id="{6524A268-142A-4CBF-BB8B-DC1FCBC8F7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56A0E6F3-B76B-4813-B44B-56CE11A8A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A74CED8D-B902-4B76-9CC8-30A09B2FA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ED007BD7-ED56-4566-B1FF-707160024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6">
              <a:extLst>
                <a:ext uri="{FF2B5EF4-FFF2-40B4-BE49-F238E27FC236}">
                  <a16:creationId xmlns:a16="http://schemas.microsoft.com/office/drawing/2014/main" id="{90AD48D2-5BC8-4C80-B126-B1A201242B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BE14C82F-9F35-4D61-B758-7BCE32DEC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6540CE06-9028-497A-AC64-CF0ED60A74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A4825B3B-52CD-4F08-BA02-6C2B0EFED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6877A5EF-B8B8-44D3-AA57-4BBF89206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00BB365C-9180-4208-92CF-AB6A88848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8D1134D2-53A6-41D5-AC1A-5254A2FBD0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Rectangle 33">
              <a:extLst>
                <a:ext uri="{FF2B5EF4-FFF2-40B4-BE49-F238E27FC236}">
                  <a16:creationId xmlns:a16="http://schemas.microsoft.com/office/drawing/2014/main" id="{24C7FA73-07CD-479A-9B9E-DAD4D3B2B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AB24DF92-B081-4701-B58D-913261A00D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AB4DF275-6B82-4AA9-A7A9-138E631E3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972A3812-16AD-453E-B1E6-9F39894F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8FB6759A-BAD8-4073-86A2-6DDD73DE2A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9FCCB0F4-1178-47C1-9EE2-234EA715C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id="{CB01BF0B-7EB0-4C18-80BE-20D2EAC04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0">
              <a:extLst>
                <a:ext uri="{FF2B5EF4-FFF2-40B4-BE49-F238E27FC236}">
                  <a16:creationId xmlns:a16="http://schemas.microsoft.com/office/drawing/2014/main" id="{3266E9DA-C937-48E0-8F98-90A467760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Freeform 41">
              <a:extLst>
                <a:ext uri="{FF2B5EF4-FFF2-40B4-BE49-F238E27FC236}">
                  <a16:creationId xmlns:a16="http://schemas.microsoft.com/office/drawing/2014/main" id="{A8A9C00D-0425-4E68-A1DE-BCE5BD6BBD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3" name="Freeform 42">
              <a:extLst>
                <a:ext uri="{FF2B5EF4-FFF2-40B4-BE49-F238E27FC236}">
                  <a16:creationId xmlns:a16="http://schemas.microsoft.com/office/drawing/2014/main" id="{46230904-E744-4B55-84FF-826A6B737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3">
              <a:extLst>
                <a:ext uri="{FF2B5EF4-FFF2-40B4-BE49-F238E27FC236}">
                  <a16:creationId xmlns:a16="http://schemas.microsoft.com/office/drawing/2014/main" id="{D4291668-8AF0-4784-BC06-870768F53F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4">
              <a:extLst>
                <a:ext uri="{FF2B5EF4-FFF2-40B4-BE49-F238E27FC236}">
                  <a16:creationId xmlns:a16="http://schemas.microsoft.com/office/drawing/2014/main" id="{D917DCBD-774B-4AAF-92AE-D18289FFC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Rectangle 45">
              <a:extLst>
                <a:ext uri="{FF2B5EF4-FFF2-40B4-BE49-F238E27FC236}">
                  <a16:creationId xmlns:a16="http://schemas.microsoft.com/office/drawing/2014/main" id="{9E50122E-0F19-4D65-9CB2-E22C3EA84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BC28A765-6E8B-4352-BD0C-35474F70A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47">
              <a:extLst>
                <a:ext uri="{FF2B5EF4-FFF2-40B4-BE49-F238E27FC236}">
                  <a16:creationId xmlns:a16="http://schemas.microsoft.com/office/drawing/2014/main" id="{0AC30A17-F494-44EB-9817-1B8B255CE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48">
              <a:extLst>
                <a:ext uri="{FF2B5EF4-FFF2-40B4-BE49-F238E27FC236}">
                  <a16:creationId xmlns:a16="http://schemas.microsoft.com/office/drawing/2014/main" id="{6088D59F-32BD-4932-9C22-9AA0FCDA7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49">
              <a:extLst>
                <a:ext uri="{FF2B5EF4-FFF2-40B4-BE49-F238E27FC236}">
                  <a16:creationId xmlns:a16="http://schemas.microsoft.com/office/drawing/2014/main" id="{B18BBE45-5F21-47FA-B291-AC802D715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0">
              <a:extLst>
                <a:ext uri="{FF2B5EF4-FFF2-40B4-BE49-F238E27FC236}">
                  <a16:creationId xmlns:a16="http://schemas.microsoft.com/office/drawing/2014/main" id="{A1BD992D-1C4B-4E69-A627-A45D8958E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1">
              <a:extLst>
                <a:ext uri="{FF2B5EF4-FFF2-40B4-BE49-F238E27FC236}">
                  <a16:creationId xmlns:a16="http://schemas.microsoft.com/office/drawing/2014/main" id="{571C0498-7105-455E-8B0A-233F850F1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2">
              <a:extLst>
                <a:ext uri="{FF2B5EF4-FFF2-40B4-BE49-F238E27FC236}">
                  <a16:creationId xmlns:a16="http://schemas.microsoft.com/office/drawing/2014/main" id="{F6FA78CC-C0B1-422F-B535-05580A971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3">
              <a:extLst>
                <a:ext uri="{FF2B5EF4-FFF2-40B4-BE49-F238E27FC236}">
                  <a16:creationId xmlns:a16="http://schemas.microsoft.com/office/drawing/2014/main" id="{49A1BACF-EE5E-46F8-8968-D4CF18BC0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4">
              <a:extLst>
                <a:ext uri="{FF2B5EF4-FFF2-40B4-BE49-F238E27FC236}">
                  <a16:creationId xmlns:a16="http://schemas.microsoft.com/office/drawing/2014/main" id="{0AF8DFAF-8AF7-453E-AED7-89E59FBD7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6" name="Freeform 55">
              <a:extLst>
                <a:ext uri="{FF2B5EF4-FFF2-40B4-BE49-F238E27FC236}">
                  <a16:creationId xmlns:a16="http://schemas.microsoft.com/office/drawing/2014/main" id="{F8C26D97-8DA4-4556-92E4-2AE66B36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7" name="Freeform 56">
              <a:extLst>
                <a:ext uri="{FF2B5EF4-FFF2-40B4-BE49-F238E27FC236}">
                  <a16:creationId xmlns:a16="http://schemas.microsoft.com/office/drawing/2014/main" id="{EEF9D855-A8A7-44CC-919C-BEA327F254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57">
              <a:extLst>
                <a:ext uri="{FF2B5EF4-FFF2-40B4-BE49-F238E27FC236}">
                  <a16:creationId xmlns:a16="http://schemas.microsoft.com/office/drawing/2014/main" id="{11F0B045-803C-4067-A182-066EEB2C4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58">
              <a:extLst>
                <a:ext uri="{FF2B5EF4-FFF2-40B4-BE49-F238E27FC236}">
                  <a16:creationId xmlns:a16="http://schemas.microsoft.com/office/drawing/2014/main" id="{3C1FCACB-EFEF-4B54-99A6-E327A637C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" name="Rechthoek 3">
            <a:extLst>
              <a:ext uri="{FF2B5EF4-FFF2-40B4-BE49-F238E27FC236}">
                <a16:creationId xmlns:a16="http://schemas.microsoft.com/office/drawing/2014/main" id="{7EA91FA3-D302-422E-87B4-434E9421493C}"/>
              </a:ext>
            </a:extLst>
          </p:cNvPr>
          <p:cNvSpPr/>
          <p:nvPr/>
        </p:nvSpPr>
        <p:spPr>
          <a:xfrm>
            <a:off x="8057397" y="1113282"/>
            <a:ext cx="3489569" cy="2396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perspectiveLeft"/>
              <a:lightRig rig="threePt" dir="t"/>
            </a:scene3d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cap="all" spc="0">
                <a:ln w="0"/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Camera’s</a:t>
            </a:r>
          </a:p>
        </p:txBody>
      </p:sp>
      <p:sp>
        <p:nvSpPr>
          <p:cNvPr id="71" name="Round Diagonal Corner Rectangle 6">
            <a:extLst>
              <a:ext uri="{FF2B5EF4-FFF2-40B4-BE49-F238E27FC236}">
                <a16:creationId xmlns:a16="http://schemas.microsoft.com/office/drawing/2014/main" id="{8B3F5CD4-CBC8-4A22-9DCC-0420CA28A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949" y="808057"/>
            <a:ext cx="6752461" cy="5234394"/>
          </a:xfrm>
          <a:prstGeom prst="round2DiagRect">
            <a:avLst>
              <a:gd name="adj1" fmla="val 7418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Afbeelding 7" descr="Afbeelding met taart, tafel, voedsel&#10;&#10;Automatisch gegenereerde beschrijving">
            <a:extLst>
              <a:ext uri="{FF2B5EF4-FFF2-40B4-BE49-F238E27FC236}">
                <a16:creationId xmlns:a16="http://schemas.microsoft.com/office/drawing/2014/main" id="{41519051-30D5-47B2-B0CC-14977C66F66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885" r="2" b="2"/>
          <a:stretch/>
        </p:blipFill>
        <p:spPr>
          <a:xfrm>
            <a:off x="1118988" y="1136606"/>
            <a:ext cx="6112382" cy="457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522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558157-DB6A-4D3E-9338-C2EA143FD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618518"/>
            <a:ext cx="9905999" cy="1478570"/>
          </a:xfrm>
        </p:spPr>
        <p:txBody>
          <a:bodyPr>
            <a:normAutofit/>
          </a:bodyPr>
          <a:lstStyle/>
          <a:p>
            <a:r>
              <a:rPr lang="nl-NL" sz="4000" dirty="0"/>
              <a:t>Ons idee met camera’s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6A5C20-4966-451B-9BC6-6CA826BC3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2653817"/>
          </a:xfrm>
        </p:spPr>
        <p:txBody>
          <a:bodyPr>
            <a:normAutofit/>
          </a:bodyPr>
          <a:lstStyle/>
          <a:p>
            <a:r>
              <a:rPr lang="nl-NL" sz="3000" dirty="0"/>
              <a:t>Overzicht</a:t>
            </a:r>
          </a:p>
          <a:p>
            <a:r>
              <a:rPr lang="nl-NL" sz="3000" dirty="0"/>
              <a:t>Mensen weten dat</a:t>
            </a:r>
          </a:p>
          <a:p>
            <a:r>
              <a:rPr lang="nl-NL" sz="3000" dirty="0"/>
              <a:t>Criminelen weten dat ook</a:t>
            </a:r>
          </a:p>
          <a:p>
            <a:r>
              <a:rPr lang="nl-NL" sz="3000" dirty="0"/>
              <a:t>Verzekering</a:t>
            </a:r>
          </a:p>
        </p:txBody>
      </p:sp>
    </p:spTree>
    <p:extLst>
      <p:ext uri="{BB962C8B-B14F-4D97-AF65-F5344CB8AC3E}">
        <p14:creationId xmlns:p14="http://schemas.microsoft.com/office/powerpoint/2010/main" val="2794166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2">
            <a:extLst>
              <a:ext uri="{FF2B5EF4-FFF2-40B4-BE49-F238E27FC236}">
                <a16:creationId xmlns:a16="http://schemas.microsoft.com/office/drawing/2014/main" id="{50C065C3-0FE3-4452-B765-CB05BBB2A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8" name="Group 77">
            <a:extLst>
              <a:ext uri="{FF2B5EF4-FFF2-40B4-BE49-F238E27FC236}">
                <a16:creationId xmlns:a16="http://schemas.microsoft.com/office/drawing/2014/main" id="{9795E515-5F57-431F-9A0D-3A0419DF7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79" name="Rectangle 5">
              <a:extLst>
                <a:ext uri="{FF2B5EF4-FFF2-40B4-BE49-F238E27FC236}">
                  <a16:creationId xmlns:a16="http://schemas.microsoft.com/office/drawing/2014/main" id="{D45BCBFE-0478-4767-BF2E-FC2C548BA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E903928F-F6DA-470C-81A0-CF7D9DE03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7">
              <a:extLst>
                <a:ext uri="{FF2B5EF4-FFF2-40B4-BE49-F238E27FC236}">
                  <a16:creationId xmlns:a16="http://schemas.microsoft.com/office/drawing/2014/main" id="{ADA095F6-E326-4450-A2D6-DB2BF989B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Rectangle 8">
              <a:extLst>
                <a:ext uri="{FF2B5EF4-FFF2-40B4-BE49-F238E27FC236}">
                  <a16:creationId xmlns:a16="http://schemas.microsoft.com/office/drawing/2014/main" id="{6B067F9A-FDF2-49EC-B4FF-CD4B90F78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83" name="Freeform 9">
              <a:extLst>
                <a:ext uri="{FF2B5EF4-FFF2-40B4-BE49-F238E27FC236}">
                  <a16:creationId xmlns:a16="http://schemas.microsoft.com/office/drawing/2014/main" id="{F1331213-D19D-49FC-8616-168A14565A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10">
              <a:extLst>
                <a:ext uri="{FF2B5EF4-FFF2-40B4-BE49-F238E27FC236}">
                  <a16:creationId xmlns:a16="http://schemas.microsoft.com/office/drawing/2014/main" id="{2ADFE242-96FC-4A14-8C59-90CD6DE1D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11">
              <a:extLst>
                <a:ext uri="{FF2B5EF4-FFF2-40B4-BE49-F238E27FC236}">
                  <a16:creationId xmlns:a16="http://schemas.microsoft.com/office/drawing/2014/main" id="{6A97B7BC-40BD-494B-9C6B-AF3045559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12">
              <a:extLst>
                <a:ext uri="{FF2B5EF4-FFF2-40B4-BE49-F238E27FC236}">
                  <a16:creationId xmlns:a16="http://schemas.microsoft.com/office/drawing/2014/main" id="{3D7F35CF-F44C-491F-904D-A31ED8321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13">
              <a:extLst>
                <a:ext uri="{FF2B5EF4-FFF2-40B4-BE49-F238E27FC236}">
                  <a16:creationId xmlns:a16="http://schemas.microsoft.com/office/drawing/2014/main" id="{84D9BF7E-18C2-452C-B139-4ED58D7A0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14">
              <a:extLst>
                <a:ext uri="{FF2B5EF4-FFF2-40B4-BE49-F238E27FC236}">
                  <a16:creationId xmlns:a16="http://schemas.microsoft.com/office/drawing/2014/main" id="{700A6223-AD38-426F-A6FE-7926CAEF3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15">
              <a:extLst>
                <a:ext uri="{FF2B5EF4-FFF2-40B4-BE49-F238E27FC236}">
                  <a16:creationId xmlns:a16="http://schemas.microsoft.com/office/drawing/2014/main" id="{D172AA94-449F-45EB-94E6-67C186C32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16">
              <a:extLst>
                <a:ext uri="{FF2B5EF4-FFF2-40B4-BE49-F238E27FC236}">
                  <a16:creationId xmlns:a16="http://schemas.microsoft.com/office/drawing/2014/main" id="{A7D4F697-8937-4F4C-83C5-770B3FCB82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17">
              <a:extLst>
                <a:ext uri="{FF2B5EF4-FFF2-40B4-BE49-F238E27FC236}">
                  <a16:creationId xmlns:a16="http://schemas.microsoft.com/office/drawing/2014/main" id="{10AF1D59-5117-4D47-8414-4BB61F94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18">
              <a:extLst>
                <a:ext uri="{FF2B5EF4-FFF2-40B4-BE49-F238E27FC236}">
                  <a16:creationId xmlns:a16="http://schemas.microsoft.com/office/drawing/2014/main" id="{2387DC33-88B3-4718-8C94-41659EA33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19">
              <a:extLst>
                <a:ext uri="{FF2B5EF4-FFF2-40B4-BE49-F238E27FC236}">
                  <a16:creationId xmlns:a16="http://schemas.microsoft.com/office/drawing/2014/main" id="{D4E7EC64-4763-4F04-B2E4-E400364D72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20">
              <a:extLst>
                <a:ext uri="{FF2B5EF4-FFF2-40B4-BE49-F238E27FC236}">
                  <a16:creationId xmlns:a16="http://schemas.microsoft.com/office/drawing/2014/main" id="{581717DF-9FD4-47CB-9579-E34DF7E87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Freeform 21">
              <a:extLst>
                <a:ext uri="{FF2B5EF4-FFF2-40B4-BE49-F238E27FC236}">
                  <a16:creationId xmlns:a16="http://schemas.microsoft.com/office/drawing/2014/main" id="{BCD8EF50-6E58-4B2D-90B6-AFF236A73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6" name="Freeform 22">
              <a:extLst>
                <a:ext uri="{FF2B5EF4-FFF2-40B4-BE49-F238E27FC236}">
                  <a16:creationId xmlns:a16="http://schemas.microsoft.com/office/drawing/2014/main" id="{6524A268-142A-4CBF-BB8B-DC1FCBC8F7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23">
              <a:extLst>
                <a:ext uri="{FF2B5EF4-FFF2-40B4-BE49-F238E27FC236}">
                  <a16:creationId xmlns:a16="http://schemas.microsoft.com/office/drawing/2014/main" id="{56A0E6F3-B76B-4813-B44B-56CE11A8A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24">
              <a:extLst>
                <a:ext uri="{FF2B5EF4-FFF2-40B4-BE49-F238E27FC236}">
                  <a16:creationId xmlns:a16="http://schemas.microsoft.com/office/drawing/2014/main" id="{A74CED8D-B902-4B76-9CC8-30A09B2FA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25">
              <a:extLst>
                <a:ext uri="{FF2B5EF4-FFF2-40B4-BE49-F238E27FC236}">
                  <a16:creationId xmlns:a16="http://schemas.microsoft.com/office/drawing/2014/main" id="{ED007BD7-ED56-4566-B1FF-707160024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26">
              <a:extLst>
                <a:ext uri="{FF2B5EF4-FFF2-40B4-BE49-F238E27FC236}">
                  <a16:creationId xmlns:a16="http://schemas.microsoft.com/office/drawing/2014/main" id="{90AD48D2-5BC8-4C80-B126-B1A201242B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27">
              <a:extLst>
                <a:ext uri="{FF2B5EF4-FFF2-40B4-BE49-F238E27FC236}">
                  <a16:creationId xmlns:a16="http://schemas.microsoft.com/office/drawing/2014/main" id="{BE14C82F-9F35-4D61-B758-7BCE32DEC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28">
              <a:extLst>
                <a:ext uri="{FF2B5EF4-FFF2-40B4-BE49-F238E27FC236}">
                  <a16:creationId xmlns:a16="http://schemas.microsoft.com/office/drawing/2014/main" id="{6540CE06-9028-497A-AC64-CF0ED60A74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29">
              <a:extLst>
                <a:ext uri="{FF2B5EF4-FFF2-40B4-BE49-F238E27FC236}">
                  <a16:creationId xmlns:a16="http://schemas.microsoft.com/office/drawing/2014/main" id="{A4825B3B-52CD-4F08-BA02-6C2B0EFED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30">
              <a:extLst>
                <a:ext uri="{FF2B5EF4-FFF2-40B4-BE49-F238E27FC236}">
                  <a16:creationId xmlns:a16="http://schemas.microsoft.com/office/drawing/2014/main" id="{6877A5EF-B8B8-44D3-AA57-4BBF89206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31">
              <a:extLst>
                <a:ext uri="{FF2B5EF4-FFF2-40B4-BE49-F238E27FC236}">
                  <a16:creationId xmlns:a16="http://schemas.microsoft.com/office/drawing/2014/main" id="{00BB365C-9180-4208-92CF-AB6A88848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32">
              <a:extLst>
                <a:ext uri="{FF2B5EF4-FFF2-40B4-BE49-F238E27FC236}">
                  <a16:creationId xmlns:a16="http://schemas.microsoft.com/office/drawing/2014/main" id="{8D1134D2-53A6-41D5-AC1A-5254A2FBD0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33">
              <a:extLst>
                <a:ext uri="{FF2B5EF4-FFF2-40B4-BE49-F238E27FC236}">
                  <a16:creationId xmlns:a16="http://schemas.microsoft.com/office/drawing/2014/main" id="{24C7FA73-07CD-479A-9B9E-DAD4D3B2B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34">
              <a:extLst>
                <a:ext uri="{FF2B5EF4-FFF2-40B4-BE49-F238E27FC236}">
                  <a16:creationId xmlns:a16="http://schemas.microsoft.com/office/drawing/2014/main" id="{AB24DF92-B081-4701-B58D-913261A00D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35">
              <a:extLst>
                <a:ext uri="{FF2B5EF4-FFF2-40B4-BE49-F238E27FC236}">
                  <a16:creationId xmlns:a16="http://schemas.microsoft.com/office/drawing/2014/main" id="{AB4DF275-6B82-4AA9-A7A9-138E631E3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36">
              <a:extLst>
                <a:ext uri="{FF2B5EF4-FFF2-40B4-BE49-F238E27FC236}">
                  <a16:creationId xmlns:a16="http://schemas.microsoft.com/office/drawing/2014/main" id="{972A3812-16AD-453E-B1E6-9F39894F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37">
              <a:extLst>
                <a:ext uri="{FF2B5EF4-FFF2-40B4-BE49-F238E27FC236}">
                  <a16:creationId xmlns:a16="http://schemas.microsoft.com/office/drawing/2014/main" id="{8FB6759A-BAD8-4073-86A2-6DDD73DE2A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38">
              <a:extLst>
                <a:ext uri="{FF2B5EF4-FFF2-40B4-BE49-F238E27FC236}">
                  <a16:creationId xmlns:a16="http://schemas.microsoft.com/office/drawing/2014/main" id="{9FCCB0F4-1178-47C1-9EE2-234EA715C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39">
              <a:extLst>
                <a:ext uri="{FF2B5EF4-FFF2-40B4-BE49-F238E27FC236}">
                  <a16:creationId xmlns:a16="http://schemas.microsoft.com/office/drawing/2014/main" id="{CB01BF0B-7EB0-4C18-80BE-20D2EAC04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40">
              <a:extLst>
                <a:ext uri="{FF2B5EF4-FFF2-40B4-BE49-F238E27FC236}">
                  <a16:creationId xmlns:a16="http://schemas.microsoft.com/office/drawing/2014/main" id="{3266E9DA-C937-48E0-8F98-90A467760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41">
              <a:extLst>
                <a:ext uri="{FF2B5EF4-FFF2-40B4-BE49-F238E27FC236}">
                  <a16:creationId xmlns:a16="http://schemas.microsoft.com/office/drawing/2014/main" id="{A8A9C00D-0425-4E68-A1DE-BCE5BD6BBD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42">
              <a:extLst>
                <a:ext uri="{FF2B5EF4-FFF2-40B4-BE49-F238E27FC236}">
                  <a16:creationId xmlns:a16="http://schemas.microsoft.com/office/drawing/2014/main" id="{46230904-E744-4B55-84FF-826A6B737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43">
              <a:extLst>
                <a:ext uri="{FF2B5EF4-FFF2-40B4-BE49-F238E27FC236}">
                  <a16:creationId xmlns:a16="http://schemas.microsoft.com/office/drawing/2014/main" id="{D4291668-8AF0-4784-BC06-870768F53F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44">
              <a:extLst>
                <a:ext uri="{FF2B5EF4-FFF2-40B4-BE49-F238E27FC236}">
                  <a16:creationId xmlns:a16="http://schemas.microsoft.com/office/drawing/2014/main" id="{D917DCBD-774B-4AAF-92AE-D18289FFC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Rectangle 45">
              <a:extLst>
                <a:ext uri="{FF2B5EF4-FFF2-40B4-BE49-F238E27FC236}">
                  <a16:creationId xmlns:a16="http://schemas.microsoft.com/office/drawing/2014/main" id="{9E50122E-0F19-4D65-9CB2-E22C3EA84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20" name="Freeform 46">
              <a:extLst>
                <a:ext uri="{FF2B5EF4-FFF2-40B4-BE49-F238E27FC236}">
                  <a16:creationId xmlns:a16="http://schemas.microsoft.com/office/drawing/2014/main" id="{BC28A765-6E8B-4352-BD0C-35474F70A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1" name="Freeform 47">
              <a:extLst>
                <a:ext uri="{FF2B5EF4-FFF2-40B4-BE49-F238E27FC236}">
                  <a16:creationId xmlns:a16="http://schemas.microsoft.com/office/drawing/2014/main" id="{0AC30A17-F494-44EB-9817-1B8B255CE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2" name="Freeform 48">
              <a:extLst>
                <a:ext uri="{FF2B5EF4-FFF2-40B4-BE49-F238E27FC236}">
                  <a16:creationId xmlns:a16="http://schemas.microsoft.com/office/drawing/2014/main" id="{6088D59F-32BD-4932-9C22-9AA0FCDA7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3" name="Freeform 49">
              <a:extLst>
                <a:ext uri="{FF2B5EF4-FFF2-40B4-BE49-F238E27FC236}">
                  <a16:creationId xmlns:a16="http://schemas.microsoft.com/office/drawing/2014/main" id="{B18BBE45-5F21-47FA-B291-AC802D715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4" name="Freeform 50">
              <a:extLst>
                <a:ext uri="{FF2B5EF4-FFF2-40B4-BE49-F238E27FC236}">
                  <a16:creationId xmlns:a16="http://schemas.microsoft.com/office/drawing/2014/main" id="{A1BD992D-1C4B-4E69-A627-A45D8958E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5" name="Freeform 51">
              <a:extLst>
                <a:ext uri="{FF2B5EF4-FFF2-40B4-BE49-F238E27FC236}">
                  <a16:creationId xmlns:a16="http://schemas.microsoft.com/office/drawing/2014/main" id="{571C0498-7105-455E-8B0A-233F850F1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6" name="Freeform 52">
              <a:extLst>
                <a:ext uri="{FF2B5EF4-FFF2-40B4-BE49-F238E27FC236}">
                  <a16:creationId xmlns:a16="http://schemas.microsoft.com/office/drawing/2014/main" id="{F6FA78CC-C0B1-422F-B535-05580A971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7" name="Freeform 53">
              <a:extLst>
                <a:ext uri="{FF2B5EF4-FFF2-40B4-BE49-F238E27FC236}">
                  <a16:creationId xmlns:a16="http://schemas.microsoft.com/office/drawing/2014/main" id="{49A1BACF-EE5E-46F8-8968-D4CF18BC0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8" name="Freeform 54">
              <a:extLst>
                <a:ext uri="{FF2B5EF4-FFF2-40B4-BE49-F238E27FC236}">
                  <a16:creationId xmlns:a16="http://schemas.microsoft.com/office/drawing/2014/main" id="{0AF8DFAF-8AF7-453E-AED7-89E59FBD7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9" name="Freeform 55">
              <a:extLst>
                <a:ext uri="{FF2B5EF4-FFF2-40B4-BE49-F238E27FC236}">
                  <a16:creationId xmlns:a16="http://schemas.microsoft.com/office/drawing/2014/main" id="{F8C26D97-8DA4-4556-92E4-2AE66B36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0" name="Freeform 56">
              <a:extLst>
                <a:ext uri="{FF2B5EF4-FFF2-40B4-BE49-F238E27FC236}">
                  <a16:creationId xmlns:a16="http://schemas.microsoft.com/office/drawing/2014/main" id="{EEF9D855-A8A7-44CC-919C-BEA327F254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1" name="Freeform 57">
              <a:extLst>
                <a:ext uri="{FF2B5EF4-FFF2-40B4-BE49-F238E27FC236}">
                  <a16:creationId xmlns:a16="http://schemas.microsoft.com/office/drawing/2014/main" id="{11F0B045-803C-4067-A182-066EEB2C4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2" name="Freeform 58">
              <a:extLst>
                <a:ext uri="{FF2B5EF4-FFF2-40B4-BE49-F238E27FC236}">
                  <a16:creationId xmlns:a16="http://schemas.microsoft.com/office/drawing/2014/main" id="{3C1FCACB-EFEF-4B54-99A6-E327A637C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" name="Rechthoek 3">
            <a:extLst>
              <a:ext uri="{FF2B5EF4-FFF2-40B4-BE49-F238E27FC236}">
                <a16:creationId xmlns:a16="http://schemas.microsoft.com/office/drawing/2014/main" id="{7EA91FA3-D302-422E-87B4-434E9421493C}"/>
              </a:ext>
            </a:extLst>
          </p:cNvPr>
          <p:cNvSpPr/>
          <p:nvPr/>
        </p:nvSpPr>
        <p:spPr>
          <a:xfrm>
            <a:off x="8057397" y="1113282"/>
            <a:ext cx="3489569" cy="2396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perspectiveLeft"/>
              <a:lightRig rig="threePt" dir="t"/>
            </a:scene3d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cap="all" dirty="0" err="1">
                <a:ln w="0"/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Verlichting</a:t>
            </a:r>
            <a:endParaRPr lang="en-US" sz="4400" b="0" cap="all" spc="0" dirty="0">
              <a:ln w="0"/>
              <a:effectLst>
                <a:glow rad="63500">
                  <a:schemeClr val="accent3">
                    <a:satMod val="175000"/>
                    <a:alpha val="40000"/>
                  </a:schemeClr>
                </a:glow>
                <a:reflection blurRad="6350" stA="53000" endA="300" endPos="355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34" name="Round Diagonal Corner Rectangle 6">
            <a:extLst>
              <a:ext uri="{FF2B5EF4-FFF2-40B4-BE49-F238E27FC236}">
                <a16:creationId xmlns:a16="http://schemas.microsoft.com/office/drawing/2014/main" id="{8B3F5CD4-CBC8-4A22-9DCC-0420CA28A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949" y="808057"/>
            <a:ext cx="6752461" cy="5234394"/>
          </a:xfrm>
          <a:prstGeom prst="round2DiagRect">
            <a:avLst>
              <a:gd name="adj1" fmla="val 7418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Afbeelding 2" descr="Afbeelding met gebouw, nacht, donker, licht&#10;&#10;Automatisch gegenereerde beschrijving">
            <a:extLst>
              <a:ext uri="{FF2B5EF4-FFF2-40B4-BE49-F238E27FC236}">
                <a16:creationId xmlns:a16="http://schemas.microsoft.com/office/drawing/2014/main" id="{39C5E6BB-4DD6-4BCB-B027-17725F5FDB5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141" r="1632" b="-2"/>
          <a:stretch/>
        </p:blipFill>
        <p:spPr>
          <a:xfrm>
            <a:off x="1118988" y="1136606"/>
            <a:ext cx="6112382" cy="457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068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38FA5-76FB-4066-B10B-DC270C7DA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Ons idee bij verlichting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2244DD0F-6970-45A3-927F-985280E377B6}"/>
              </a:ext>
            </a:extLst>
          </p:cNvPr>
          <p:cNvSpPr txBox="1">
            <a:spLocks/>
          </p:cNvSpPr>
          <p:nvPr/>
        </p:nvSpPr>
        <p:spPr>
          <a:xfrm>
            <a:off x="1141412" y="2249487"/>
            <a:ext cx="9905999" cy="26538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3000" dirty="0"/>
              <a:t>Overzicht</a:t>
            </a:r>
          </a:p>
          <a:p>
            <a:r>
              <a:rPr lang="nl-NL" sz="3000" dirty="0"/>
              <a:t>Veiliger</a:t>
            </a:r>
          </a:p>
          <a:p>
            <a:r>
              <a:rPr lang="nl-NL" sz="3000" dirty="0"/>
              <a:t>Toeschouwers</a:t>
            </a:r>
          </a:p>
          <a:p>
            <a:r>
              <a:rPr lang="nl-NL" sz="3000" dirty="0"/>
              <a:t>Ziet</a:t>
            </a:r>
          </a:p>
        </p:txBody>
      </p:sp>
    </p:spTree>
    <p:extLst>
      <p:ext uri="{BB962C8B-B14F-4D97-AF65-F5344CB8AC3E}">
        <p14:creationId xmlns:p14="http://schemas.microsoft.com/office/powerpoint/2010/main" val="2175962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2">
            <a:extLst>
              <a:ext uri="{FF2B5EF4-FFF2-40B4-BE49-F238E27FC236}">
                <a16:creationId xmlns:a16="http://schemas.microsoft.com/office/drawing/2014/main" id="{50C065C3-0FE3-4452-B765-CB05BBB2A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 xmlns:p14="http://schemas.microsoft.com/office/powerpoint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8" name="Group 77">
            <a:extLst>
              <a:ext uri="{FF2B5EF4-FFF2-40B4-BE49-F238E27FC236}">
                <a16:creationId xmlns:a16="http://schemas.microsoft.com/office/drawing/2014/main" id="{9795E515-5F57-431F-9A0D-3A0419DF7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79" name="Rectangle 5">
              <a:extLst>
                <a:ext uri="{FF2B5EF4-FFF2-40B4-BE49-F238E27FC236}">
                  <a16:creationId xmlns:a16="http://schemas.microsoft.com/office/drawing/2014/main" id="{D45BCBFE-0478-4767-BF2E-FC2C548BA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80" name="Freeform 6">
              <a:extLst>
                <a:ext uri="{FF2B5EF4-FFF2-40B4-BE49-F238E27FC236}">
                  <a16:creationId xmlns:a16="http://schemas.microsoft.com/office/drawing/2014/main" id="{E903928F-F6DA-470C-81A0-CF7D9DE034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7">
              <a:extLst>
                <a:ext uri="{FF2B5EF4-FFF2-40B4-BE49-F238E27FC236}">
                  <a16:creationId xmlns:a16="http://schemas.microsoft.com/office/drawing/2014/main" id="{ADA095F6-E326-4450-A2D6-DB2BF989B8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Rectangle 8">
              <a:extLst>
                <a:ext uri="{FF2B5EF4-FFF2-40B4-BE49-F238E27FC236}">
                  <a16:creationId xmlns:a16="http://schemas.microsoft.com/office/drawing/2014/main" id="{6B067F9A-FDF2-49EC-B4FF-CD4B90F789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83" name="Freeform 9">
              <a:extLst>
                <a:ext uri="{FF2B5EF4-FFF2-40B4-BE49-F238E27FC236}">
                  <a16:creationId xmlns:a16="http://schemas.microsoft.com/office/drawing/2014/main" id="{F1331213-D19D-49FC-8616-168A14565A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10">
              <a:extLst>
                <a:ext uri="{FF2B5EF4-FFF2-40B4-BE49-F238E27FC236}">
                  <a16:creationId xmlns:a16="http://schemas.microsoft.com/office/drawing/2014/main" id="{2ADFE242-96FC-4A14-8C59-90CD6DE1D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11">
              <a:extLst>
                <a:ext uri="{FF2B5EF4-FFF2-40B4-BE49-F238E27FC236}">
                  <a16:creationId xmlns:a16="http://schemas.microsoft.com/office/drawing/2014/main" id="{6A97B7BC-40BD-494B-9C6B-AF3045559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12">
              <a:extLst>
                <a:ext uri="{FF2B5EF4-FFF2-40B4-BE49-F238E27FC236}">
                  <a16:creationId xmlns:a16="http://schemas.microsoft.com/office/drawing/2014/main" id="{3D7F35CF-F44C-491F-904D-A31ED83213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13">
              <a:extLst>
                <a:ext uri="{FF2B5EF4-FFF2-40B4-BE49-F238E27FC236}">
                  <a16:creationId xmlns:a16="http://schemas.microsoft.com/office/drawing/2014/main" id="{84D9BF7E-18C2-452C-B139-4ED58D7A03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14">
              <a:extLst>
                <a:ext uri="{FF2B5EF4-FFF2-40B4-BE49-F238E27FC236}">
                  <a16:creationId xmlns:a16="http://schemas.microsoft.com/office/drawing/2014/main" id="{700A6223-AD38-426F-A6FE-7926CAEF31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15">
              <a:extLst>
                <a:ext uri="{FF2B5EF4-FFF2-40B4-BE49-F238E27FC236}">
                  <a16:creationId xmlns:a16="http://schemas.microsoft.com/office/drawing/2014/main" id="{D172AA94-449F-45EB-94E6-67C186C32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16">
              <a:extLst>
                <a:ext uri="{FF2B5EF4-FFF2-40B4-BE49-F238E27FC236}">
                  <a16:creationId xmlns:a16="http://schemas.microsoft.com/office/drawing/2014/main" id="{A7D4F697-8937-4F4C-83C5-770B3FCB82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17">
              <a:extLst>
                <a:ext uri="{FF2B5EF4-FFF2-40B4-BE49-F238E27FC236}">
                  <a16:creationId xmlns:a16="http://schemas.microsoft.com/office/drawing/2014/main" id="{10AF1D59-5117-4D47-8414-4BB61F944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18">
              <a:extLst>
                <a:ext uri="{FF2B5EF4-FFF2-40B4-BE49-F238E27FC236}">
                  <a16:creationId xmlns:a16="http://schemas.microsoft.com/office/drawing/2014/main" id="{2387DC33-88B3-4718-8C94-41659EA33A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19">
              <a:extLst>
                <a:ext uri="{FF2B5EF4-FFF2-40B4-BE49-F238E27FC236}">
                  <a16:creationId xmlns:a16="http://schemas.microsoft.com/office/drawing/2014/main" id="{D4E7EC64-4763-4F04-B2E4-E400364D72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20">
              <a:extLst>
                <a:ext uri="{FF2B5EF4-FFF2-40B4-BE49-F238E27FC236}">
                  <a16:creationId xmlns:a16="http://schemas.microsoft.com/office/drawing/2014/main" id="{581717DF-9FD4-47CB-9579-E34DF7E87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Freeform 21">
              <a:extLst>
                <a:ext uri="{FF2B5EF4-FFF2-40B4-BE49-F238E27FC236}">
                  <a16:creationId xmlns:a16="http://schemas.microsoft.com/office/drawing/2014/main" id="{BCD8EF50-6E58-4B2D-90B6-AFF236A73B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6" name="Freeform 22">
              <a:extLst>
                <a:ext uri="{FF2B5EF4-FFF2-40B4-BE49-F238E27FC236}">
                  <a16:creationId xmlns:a16="http://schemas.microsoft.com/office/drawing/2014/main" id="{6524A268-142A-4CBF-BB8B-DC1FCBC8F7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23">
              <a:extLst>
                <a:ext uri="{FF2B5EF4-FFF2-40B4-BE49-F238E27FC236}">
                  <a16:creationId xmlns:a16="http://schemas.microsoft.com/office/drawing/2014/main" id="{56A0E6F3-B76B-4813-B44B-56CE11A8A0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24">
              <a:extLst>
                <a:ext uri="{FF2B5EF4-FFF2-40B4-BE49-F238E27FC236}">
                  <a16:creationId xmlns:a16="http://schemas.microsoft.com/office/drawing/2014/main" id="{A74CED8D-B902-4B76-9CC8-30A09B2FA1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25">
              <a:extLst>
                <a:ext uri="{FF2B5EF4-FFF2-40B4-BE49-F238E27FC236}">
                  <a16:creationId xmlns:a16="http://schemas.microsoft.com/office/drawing/2014/main" id="{ED007BD7-ED56-4566-B1FF-707160024A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26">
              <a:extLst>
                <a:ext uri="{FF2B5EF4-FFF2-40B4-BE49-F238E27FC236}">
                  <a16:creationId xmlns:a16="http://schemas.microsoft.com/office/drawing/2014/main" id="{90AD48D2-5BC8-4C80-B126-B1A201242B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27">
              <a:extLst>
                <a:ext uri="{FF2B5EF4-FFF2-40B4-BE49-F238E27FC236}">
                  <a16:creationId xmlns:a16="http://schemas.microsoft.com/office/drawing/2014/main" id="{BE14C82F-9F35-4D61-B758-7BCE32DEC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28">
              <a:extLst>
                <a:ext uri="{FF2B5EF4-FFF2-40B4-BE49-F238E27FC236}">
                  <a16:creationId xmlns:a16="http://schemas.microsoft.com/office/drawing/2014/main" id="{6540CE06-9028-497A-AC64-CF0ED60A74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29">
              <a:extLst>
                <a:ext uri="{FF2B5EF4-FFF2-40B4-BE49-F238E27FC236}">
                  <a16:creationId xmlns:a16="http://schemas.microsoft.com/office/drawing/2014/main" id="{A4825B3B-52CD-4F08-BA02-6C2B0EFEDE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30">
              <a:extLst>
                <a:ext uri="{FF2B5EF4-FFF2-40B4-BE49-F238E27FC236}">
                  <a16:creationId xmlns:a16="http://schemas.microsoft.com/office/drawing/2014/main" id="{6877A5EF-B8B8-44D3-AA57-4BBF89206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31">
              <a:extLst>
                <a:ext uri="{FF2B5EF4-FFF2-40B4-BE49-F238E27FC236}">
                  <a16:creationId xmlns:a16="http://schemas.microsoft.com/office/drawing/2014/main" id="{00BB365C-9180-4208-92CF-AB6A88848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32">
              <a:extLst>
                <a:ext uri="{FF2B5EF4-FFF2-40B4-BE49-F238E27FC236}">
                  <a16:creationId xmlns:a16="http://schemas.microsoft.com/office/drawing/2014/main" id="{8D1134D2-53A6-41D5-AC1A-5254A2FBD0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33">
              <a:extLst>
                <a:ext uri="{FF2B5EF4-FFF2-40B4-BE49-F238E27FC236}">
                  <a16:creationId xmlns:a16="http://schemas.microsoft.com/office/drawing/2014/main" id="{24C7FA73-07CD-479A-9B9E-DAD4D3B2BF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34">
              <a:extLst>
                <a:ext uri="{FF2B5EF4-FFF2-40B4-BE49-F238E27FC236}">
                  <a16:creationId xmlns:a16="http://schemas.microsoft.com/office/drawing/2014/main" id="{AB24DF92-B081-4701-B58D-913261A00D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35">
              <a:extLst>
                <a:ext uri="{FF2B5EF4-FFF2-40B4-BE49-F238E27FC236}">
                  <a16:creationId xmlns:a16="http://schemas.microsoft.com/office/drawing/2014/main" id="{AB4DF275-6B82-4AA9-A7A9-138E631E30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36">
              <a:extLst>
                <a:ext uri="{FF2B5EF4-FFF2-40B4-BE49-F238E27FC236}">
                  <a16:creationId xmlns:a16="http://schemas.microsoft.com/office/drawing/2014/main" id="{972A3812-16AD-453E-B1E6-9F39894F79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37">
              <a:extLst>
                <a:ext uri="{FF2B5EF4-FFF2-40B4-BE49-F238E27FC236}">
                  <a16:creationId xmlns:a16="http://schemas.microsoft.com/office/drawing/2014/main" id="{8FB6759A-BAD8-4073-86A2-6DDD73DE2A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38">
              <a:extLst>
                <a:ext uri="{FF2B5EF4-FFF2-40B4-BE49-F238E27FC236}">
                  <a16:creationId xmlns:a16="http://schemas.microsoft.com/office/drawing/2014/main" id="{9FCCB0F4-1178-47C1-9EE2-234EA715C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39">
              <a:extLst>
                <a:ext uri="{FF2B5EF4-FFF2-40B4-BE49-F238E27FC236}">
                  <a16:creationId xmlns:a16="http://schemas.microsoft.com/office/drawing/2014/main" id="{CB01BF0B-7EB0-4C18-80BE-20D2EAC048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40">
              <a:extLst>
                <a:ext uri="{FF2B5EF4-FFF2-40B4-BE49-F238E27FC236}">
                  <a16:creationId xmlns:a16="http://schemas.microsoft.com/office/drawing/2014/main" id="{3266E9DA-C937-48E0-8F98-90A467760F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41">
              <a:extLst>
                <a:ext uri="{FF2B5EF4-FFF2-40B4-BE49-F238E27FC236}">
                  <a16:creationId xmlns:a16="http://schemas.microsoft.com/office/drawing/2014/main" id="{A8A9C00D-0425-4E68-A1DE-BCE5BD6BBD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42">
              <a:extLst>
                <a:ext uri="{FF2B5EF4-FFF2-40B4-BE49-F238E27FC236}">
                  <a16:creationId xmlns:a16="http://schemas.microsoft.com/office/drawing/2014/main" id="{46230904-E744-4B55-84FF-826A6B737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43">
              <a:extLst>
                <a:ext uri="{FF2B5EF4-FFF2-40B4-BE49-F238E27FC236}">
                  <a16:creationId xmlns:a16="http://schemas.microsoft.com/office/drawing/2014/main" id="{D4291668-8AF0-4784-BC06-870768F53F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44">
              <a:extLst>
                <a:ext uri="{FF2B5EF4-FFF2-40B4-BE49-F238E27FC236}">
                  <a16:creationId xmlns:a16="http://schemas.microsoft.com/office/drawing/2014/main" id="{D917DCBD-774B-4AAF-92AE-D18289FFC4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Rectangle 45">
              <a:extLst>
                <a:ext uri="{FF2B5EF4-FFF2-40B4-BE49-F238E27FC236}">
                  <a16:creationId xmlns:a16="http://schemas.microsoft.com/office/drawing/2014/main" id="{9E50122E-0F19-4D65-9CB2-E22C3EA84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20" name="Freeform 46">
              <a:extLst>
                <a:ext uri="{FF2B5EF4-FFF2-40B4-BE49-F238E27FC236}">
                  <a16:creationId xmlns:a16="http://schemas.microsoft.com/office/drawing/2014/main" id="{BC28A765-6E8B-4352-BD0C-35474F70AC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1" name="Freeform 47">
              <a:extLst>
                <a:ext uri="{FF2B5EF4-FFF2-40B4-BE49-F238E27FC236}">
                  <a16:creationId xmlns:a16="http://schemas.microsoft.com/office/drawing/2014/main" id="{0AC30A17-F494-44EB-9817-1B8B255CE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2" name="Freeform 48">
              <a:extLst>
                <a:ext uri="{FF2B5EF4-FFF2-40B4-BE49-F238E27FC236}">
                  <a16:creationId xmlns:a16="http://schemas.microsoft.com/office/drawing/2014/main" id="{6088D59F-32BD-4932-9C22-9AA0FCDA74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3" name="Freeform 49">
              <a:extLst>
                <a:ext uri="{FF2B5EF4-FFF2-40B4-BE49-F238E27FC236}">
                  <a16:creationId xmlns:a16="http://schemas.microsoft.com/office/drawing/2014/main" id="{B18BBE45-5F21-47FA-B291-AC802D715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4" name="Freeform 50">
              <a:extLst>
                <a:ext uri="{FF2B5EF4-FFF2-40B4-BE49-F238E27FC236}">
                  <a16:creationId xmlns:a16="http://schemas.microsoft.com/office/drawing/2014/main" id="{A1BD992D-1C4B-4E69-A627-A45D8958E0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5" name="Freeform 51">
              <a:extLst>
                <a:ext uri="{FF2B5EF4-FFF2-40B4-BE49-F238E27FC236}">
                  <a16:creationId xmlns:a16="http://schemas.microsoft.com/office/drawing/2014/main" id="{571C0498-7105-455E-8B0A-233F850F18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6" name="Freeform 52">
              <a:extLst>
                <a:ext uri="{FF2B5EF4-FFF2-40B4-BE49-F238E27FC236}">
                  <a16:creationId xmlns:a16="http://schemas.microsoft.com/office/drawing/2014/main" id="{F6FA78CC-C0B1-422F-B535-05580A971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7" name="Freeform 53">
              <a:extLst>
                <a:ext uri="{FF2B5EF4-FFF2-40B4-BE49-F238E27FC236}">
                  <a16:creationId xmlns:a16="http://schemas.microsoft.com/office/drawing/2014/main" id="{49A1BACF-EE5E-46F8-8968-D4CF18BC01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8" name="Freeform 54">
              <a:extLst>
                <a:ext uri="{FF2B5EF4-FFF2-40B4-BE49-F238E27FC236}">
                  <a16:creationId xmlns:a16="http://schemas.microsoft.com/office/drawing/2014/main" id="{0AF8DFAF-8AF7-453E-AED7-89E59FBD7D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9" name="Freeform 55">
              <a:extLst>
                <a:ext uri="{FF2B5EF4-FFF2-40B4-BE49-F238E27FC236}">
                  <a16:creationId xmlns:a16="http://schemas.microsoft.com/office/drawing/2014/main" id="{F8C26D97-8DA4-4556-92E4-2AE66B36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0" name="Freeform 56">
              <a:extLst>
                <a:ext uri="{FF2B5EF4-FFF2-40B4-BE49-F238E27FC236}">
                  <a16:creationId xmlns:a16="http://schemas.microsoft.com/office/drawing/2014/main" id="{EEF9D855-A8A7-44CC-919C-BEA327F254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1" name="Freeform 57">
              <a:extLst>
                <a:ext uri="{FF2B5EF4-FFF2-40B4-BE49-F238E27FC236}">
                  <a16:creationId xmlns:a16="http://schemas.microsoft.com/office/drawing/2014/main" id="{11F0B045-803C-4067-A182-066EEB2C4F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2" name="Freeform 58">
              <a:extLst>
                <a:ext uri="{FF2B5EF4-FFF2-40B4-BE49-F238E27FC236}">
                  <a16:creationId xmlns:a16="http://schemas.microsoft.com/office/drawing/2014/main" id="{3C1FCACB-EFEF-4B54-99A6-E327A637C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a14="http://schemas.microsoft.com/office/drawing/2010/main" xmlns:p14="http://schemas.microsoft.com/office/powerpoint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4" name="Rechthoek 3">
            <a:extLst>
              <a:ext uri="{FF2B5EF4-FFF2-40B4-BE49-F238E27FC236}">
                <a16:creationId xmlns:a16="http://schemas.microsoft.com/office/drawing/2014/main" id="{7EA91FA3-D302-422E-87B4-434E9421493C}"/>
              </a:ext>
            </a:extLst>
          </p:cNvPr>
          <p:cNvSpPr/>
          <p:nvPr/>
        </p:nvSpPr>
        <p:spPr>
          <a:xfrm>
            <a:off x="8057397" y="1113282"/>
            <a:ext cx="3489569" cy="2396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perspectiveLeft"/>
              <a:lightRig rig="threePt" dir="t"/>
            </a:scene3d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cap="all" spc="0" dirty="0">
                <a:ln w="0"/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Spiegel</a:t>
            </a:r>
          </a:p>
        </p:txBody>
      </p:sp>
      <p:sp>
        <p:nvSpPr>
          <p:cNvPr id="134" name="Round Diagonal Corner Rectangle 6">
            <a:extLst>
              <a:ext uri="{FF2B5EF4-FFF2-40B4-BE49-F238E27FC236}">
                <a16:creationId xmlns:a16="http://schemas.microsoft.com/office/drawing/2014/main" id="{8B3F5CD4-CBC8-4A22-9DCC-0420CA28A0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949" y="808057"/>
            <a:ext cx="6752461" cy="5234394"/>
          </a:xfrm>
          <a:prstGeom prst="round2DiagRect">
            <a:avLst>
              <a:gd name="adj1" fmla="val 7418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 descr="Afbeelding met tafel, zitten, paar, man&#10;&#10;Automatisch gegenereerde beschrijving">
            <a:extLst>
              <a:ext uri="{FF2B5EF4-FFF2-40B4-BE49-F238E27FC236}">
                <a16:creationId xmlns:a16="http://schemas.microsoft.com/office/drawing/2014/main" id="{B5EC9C1A-1103-487F-8737-06B0A060EF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699" y="1158877"/>
            <a:ext cx="6147374" cy="4606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092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338FA5-76FB-4066-B10B-DC270C7DA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Ons idee bij spiegels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2244DD0F-6970-45A3-927F-985280E377B6}"/>
              </a:ext>
            </a:extLst>
          </p:cNvPr>
          <p:cNvSpPr txBox="1">
            <a:spLocks/>
          </p:cNvSpPr>
          <p:nvPr/>
        </p:nvSpPr>
        <p:spPr>
          <a:xfrm>
            <a:off x="1141412" y="2249487"/>
            <a:ext cx="9905999" cy="265381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3000" dirty="0"/>
              <a:t>Ruimte</a:t>
            </a:r>
          </a:p>
          <a:p>
            <a:r>
              <a:rPr lang="nl-NL" sz="3000" dirty="0"/>
              <a:t>Overzicht</a:t>
            </a:r>
          </a:p>
          <a:p>
            <a:r>
              <a:rPr lang="nl-NL" sz="3000" dirty="0"/>
              <a:t>Jezelf zien</a:t>
            </a:r>
          </a:p>
          <a:p>
            <a:r>
              <a:rPr lang="nl-NL" sz="3000" dirty="0"/>
              <a:t>Anderen zien</a:t>
            </a:r>
          </a:p>
        </p:txBody>
      </p:sp>
    </p:spTree>
    <p:extLst>
      <p:ext uri="{BB962C8B-B14F-4D97-AF65-F5344CB8AC3E}">
        <p14:creationId xmlns:p14="http://schemas.microsoft.com/office/powerpoint/2010/main" val="980292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1">
                <a:shade val="88000"/>
                <a:hueMod val="106000"/>
                <a:satMod val="140000"/>
                <a:lumMod val="54000"/>
              </a:schemeClr>
              <a:schemeClr val="bg1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Picture 2">
            <a:extLst>
              <a:ext uri="{FF2B5EF4-FFF2-40B4-BE49-F238E27FC236}">
                <a16:creationId xmlns:a16="http://schemas.microsoft.com/office/drawing/2014/main" id="{6551C300-1D7A-46C3-9EF6-0EAC9B1E1F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1" name="Group 140">
            <a:extLst>
              <a:ext uri="{FF2B5EF4-FFF2-40B4-BE49-F238E27FC236}">
                <a16:creationId xmlns:a16="http://schemas.microsoft.com/office/drawing/2014/main" id="{8EC1EDC6-1B42-4FCD-BC53-B1D05BFF2E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142" name="Group 141">
              <a:extLst>
                <a:ext uri="{FF2B5EF4-FFF2-40B4-BE49-F238E27FC236}">
                  <a16:creationId xmlns:a16="http://schemas.microsoft.com/office/drawing/2014/main" id="{633EFBCB-98A2-4F16-B3BB-BF9EC17846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54" name="Rectangle 5">
                <a:extLst>
                  <a:ext uri="{FF2B5EF4-FFF2-40B4-BE49-F238E27FC236}">
                    <a16:creationId xmlns:a16="http://schemas.microsoft.com/office/drawing/2014/main" id="{B399E29C-9CF8-4BD1-8750-949BA21268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155" name="Freeform 6">
                <a:extLst>
                  <a:ext uri="{FF2B5EF4-FFF2-40B4-BE49-F238E27FC236}">
                    <a16:creationId xmlns:a16="http://schemas.microsoft.com/office/drawing/2014/main" id="{CB02DFF7-56DA-42B6-B49A-C8926B841AD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6" name="Freeform 7">
                <a:extLst>
                  <a:ext uri="{FF2B5EF4-FFF2-40B4-BE49-F238E27FC236}">
                    <a16:creationId xmlns:a16="http://schemas.microsoft.com/office/drawing/2014/main" id="{07F77B45-21CD-43DB-AD58-24F8145021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7" name="Freeform 8">
                <a:extLst>
                  <a:ext uri="{FF2B5EF4-FFF2-40B4-BE49-F238E27FC236}">
                    <a16:creationId xmlns:a16="http://schemas.microsoft.com/office/drawing/2014/main" id="{F0151C40-12A4-4A09-A8B6-179A062EF64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8" name="Freeform 9">
                <a:extLst>
                  <a:ext uri="{FF2B5EF4-FFF2-40B4-BE49-F238E27FC236}">
                    <a16:creationId xmlns:a16="http://schemas.microsoft.com/office/drawing/2014/main" id="{F0146EA7-EB82-410D-A6ED-7C10C525ADC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9" name="Freeform 10">
                <a:extLst>
                  <a:ext uri="{FF2B5EF4-FFF2-40B4-BE49-F238E27FC236}">
                    <a16:creationId xmlns:a16="http://schemas.microsoft.com/office/drawing/2014/main" id="{20DD5C02-0C86-4FA9-B82A-254EF58D376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0" name="Freeform 11">
                <a:extLst>
                  <a:ext uri="{FF2B5EF4-FFF2-40B4-BE49-F238E27FC236}">
                    <a16:creationId xmlns:a16="http://schemas.microsoft.com/office/drawing/2014/main" id="{19ED9FD5-1147-400A-8A32-82A74F7AD8F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1" name="Freeform 12">
                <a:extLst>
                  <a:ext uri="{FF2B5EF4-FFF2-40B4-BE49-F238E27FC236}">
                    <a16:creationId xmlns:a16="http://schemas.microsoft.com/office/drawing/2014/main" id="{E79E6A0D-4D79-4788-8769-B989488019F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2" name="Freeform 13">
                <a:extLst>
                  <a:ext uri="{FF2B5EF4-FFF2-40B4-BE49-F238E27FC236}">
                    <a16:creationId xmlns:a16="http://schemas.microsoft.com/office/drawing/2014/main" id="{A6F42038-BF59-409A-902B-AD7799149A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3" name="Freeform 14">
                <a:extLst>
                  <a:ext uri="{FF2B5EF4-FFF2-40B4-BE49-F238E27FC236}">
                    <a16:creationId xmlns:a16="http://schemas.microsoft.com/office/drawing/2014/main" id="{D8B0BD48-5982-4C95-A7C8-E0D23064538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4" name="Freeform 15">
                <a:extLst>
                  <a:ext uri="{FF2B5EF4-FFF2-40B4-BE49-F238E27FC236}">
                    <a16:creationId xmlns:a16="http://schemas.microsoft.com/office/drawing/2014/main" id="{F6C539D3-C6BD-4FB0-AA91-5AF1BF14C5F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5" name="Line 16">
                <a:extLst>
                  <a:ext uri="{FF2B5EF4-FFF2-40B4-BE49-F238E27FC236}">
                    <a16:creationId xmlns:a16="http://schemas.microsoft.com/office/drawing/2014/main" id="{34F70AD6-B8F4-4F9D-8593-D4047107BD9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166" name="Freeform 17">
                <a:extLst>
                  <a:ext uri="{FF2B5EF4-FFF2-40B4-BE49-F238E27FC236}">
                    <a16:creationId xmlns:a16="http://schemas.microsoft.com/office/drawing/2014/main" id="{51EAB0E0-5DE2-4906-80B0-211A6247897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7" name="Freeform 18">
                <a:extLst>
                  <a:ext uri="{FF2B5EF4-FFF2-40B4-BE49-F238E27FC236}">
                    <a16:creationId xmlns:a16="http://schemas.microsoft.com/office/drawing/2014/main" id="{38E8B65E-526B-458D-85A5-21C0A1A74FE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8" name="Freeform 19">
                <a:extLst>
                  <a:ext uri="{FF2B5EF4-FFF2-40B4-BE49-F238E27FC236}">
                    <a16:creationId xmlns:a16="http://schemas.microsoft.com/office/drawing/2014/main" id="{CCE331A2-5388-42F4-A175-69310C1BEF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9" name="Freeform 20">
                <a:extLst>
                  <a:ext uri="{FF2B5EF4-FFF2-40B4-BE49-F238E27FC236}">
                    <a16:creationId xmlns:a16="http://schemas.microsoft.com/office/drawing/2014/main" id="{4E758D69-ACA2-4888-84BB-B05B1FAF2AE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0" name="Rectangle 21">
                <a:extLst>
                  <a:ext uri="{FF2B5EF4-FFF2-40B4-BE49-F238E27FC236}">
                    <a16:creationId xmlns:a16="http://schemas.microsoft.com/office/drawing/2014/main" id="{078AAA22-796B-4F0E-85DA-B8B0E81115A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171" name="Freeform 22">
                <a:extLst>
                  <a:ext uri="{FF2B5EF4-FFF2-40B4-BE49-F238E27FC236}">
                    <a16:creationId xmlns:a16="http://schemas.microsoft.com/office/drawing/2014/main" id="{D1254A9A-3E31-4A25-9A91-F9BC6CF6A35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2" name="Freeform 23">
                <a:extLst>
                  <a:ext uri="{FF2B5EF4-FFF2-40B4-BE49-F238E27FC236}">
                    <a16:creationId xmlns:a16="http://schemas.microsoft.com/office/drawing/2014/main" id="{18CADB3C-936C-476A-A261-28DD5ABA734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3" name="Freeform 24">
                <a:extLst>
                  <a:ext uri="{FF2B5EF4-FFF2-40B4-BE49-F238E27FC236}">
                    <a16:creationId xmlns:a16="http://schemas.microsoft.com/office/drawing/2014/main" id="{771961D1-28D7-4CC1-A720-2933E8B913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4" name="Freeform 25">
                <a:extLst>
                  <a:ext uri="{FF2B5EF4-FFF2-40B4-BE49-F238E27FC236}">
                    <a16:creationId xmlns:a16="http://schemas.microsoft.com/office/drawing/2014/main" id="{E7B8B616-B89E-4A1C-98DE-13B8B93947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5" name="Freeform 26">
                <a:extLst>
                  <a:ext uri="{FF2B5EF4-FFF2-40B4-BE49-F238E27FC236}">
                    <a16:creationId xmlns:a16="http://schemas.microsoft.com/office/drawing/2014/main" id="{5D6CC1A1-D003-44BA-87E4-B3A7F3D3004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6" name="Freeform 27">
                <a:extLst>
                  <a:ext uri="{FF2B5EF4-FFF2-40B4-BE49-F238E27FC236}">
                    <a16:creationId xmlns:a16="http://schemas.microsoft.com/office/drawing/2014/main" id="{FF32749B-B34C-4FCB-A33A-0478844A93A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7" name="Freeform 28">
                <a:extLst>
                  <a:ext uri="{FF2B5EF4-FFF2-40B4-BE49-F238E27FC236}">
                    <a16:creationId xmlns:a16="http://schemas.microsoft.com/office/drawing/2014/main" id="{4455F261-AC57-4085-8989-4DBED747F15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8" name="Freeform 29">
                <a:extLst>
                  <a:ext uri="{FF2B5EF4-FFF2-40B4-BE49-F238E27FC236}">
                    <a16:creationId xmlns:a16="http://schemas.microsoft.com/office/drawing/2014/main" id="{57CEA90D-DB58-4EC0-A55C-15FAF59E046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9" name="Freeform 30">
                <a:extLst>
                  <a:ext uri="{FF2B5EF4-FFF2-40B4-BE49-F238E27FC236}">
                    <a16:creationId xmlns:a16="http://schemas.microsoft.com/office/drawing/2014/main" id="{66BBB005-2E38-496A-A46C-FD2B0605C1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0" name="Freeform 31">
                <a:extLst>
                  <a:ext uri="{FF2B5EF4-FFF2-40B4-BE49-F238E27FC236}">
                    <a16:creationId xmlns:a16="http://schemas.microsoft.com/office/drawing/2014/main" id="{E1A7618C-DE9D-401A-AD7A-784F19DA856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43" name="Group 142">
              <a:extLst>
                <a:ext uri="{FF2B5EF4-FFF2-40B4-BE49-F238E27FC236}">
                  <a16:creationId xmlns:a16="http://schemas.microsoft.com/office/drawing/2014/main" id="{5E441C57-A0CF-4D49-9609-55CB4646B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44" name="Freeform 32">
                <a:extLst>
                  <a:ext uri="{FF2B5EF4-FFF2-40B4-BE49-F238E27FC236}">
                    <a16:creationId xmlns:a16="http://schemas.microsoft.com/office/drawing/2014/main" id="{2D3240AD-75B9-452B-9967-D05B40DE5F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5" name="Freeform 33">
                <a:extLst>
                  <a:ext uri="{FF2B5EF4-FFF2-40B4-BE49-F238E27FC236}">
                    <a16:creationId xmlns:a16="http://schemas.microsoft.com/office/drawing/2014/main" id="{6A557EE5-4777-4655-A433-05006D84104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6" name="Freeform 34">
                <a:extLst>
                  <a:ext uri="{FF2B5EF4-FFF2-40B4-BE49-F238E27FC236}">
                    <a16:creationId xmlns:a16="http://schemas.microsoft.com/office/drawing/2014/main" id="{6B721B6E-8FF2-470B-A180-C594E82718E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7" name="Freeform 35">
                <a:extLst>
                  <a:ext uri="{FF2B5EF4-FFF2-40B4-BE49-F238E27FC236}">
                    <a16:creationId xmlns:a16="http://schemas.microsoft.com/office/drawing/2014/main" id="{23E045A6-2D54-488D-B5F0-6885184308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8" name="Freeform 36">
                <a:extLst>
                  <a:ext uri="{FF2B5EF4-FFF2-40B4-BE49-F238E27FC236}">
                    <a16:creationId xmlns:a16="http://schemas.microsoft.com/office/drawing/2014/main" id="{2A4F07ED-57C7-4FF7-ABF8-793FC03A24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9" name="Freeform 37">
                <a:extLst>
                  <a:ext uri="{FF2B5EF4-FFF2-40B4-BE49-F238E27FC236}">
                    <a16:creationId xmlns:a16="http://schemas.microsoft.com/office/drawing/2014/main" id="{8829D0E6-D04F-4297-A784-6837F13ECAB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0" name="Freeform 38">
                <a:extLst>
                  <a:ext uri="{FF2B5EF4-FFF2-40B4-BE49-F238E27FC236}">
                    <a16:creationId xmlns:a16="http://schemas.microsoft.com/office/drawing/2014/main" id="{9477D3D3-AA00-446F-B05D-EBBA25D3C98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1" name="Freeform 39">
                <a:extLst>
                  <a:ext uri="{FF2B5EF4-FFF2-40B4-BE49-F238E27FC236}">
                    <a16:creationId xmlns:a16="http://schemas.microsoft.com/office/drawing/2014/main" id="{5AC450AD-A350-42FA-B7EA-103D4416B4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2" name="Freeform 40">
                <a:extLst>
                  <a:ext uri="{FF2B5EF4-FFF2-40B4-BE49-F238E27FC236}">
                    <a16:creationId xmlns:a16="http://schemas.microsoft.com/office/drawing/2014/main" id="{A10F783A-EC27-47BE-A21D-3531A036FA6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3" name="Rectangle 41">
                <a:extLst>
                  <a:ext uri="{FF2B5EF4-FFF2-40B4-BE49-F238E27FC236}">
                    <a16:creationId xmlns:a16="http://schemas.microsoft.com/office/drawing/2014/main" id="{A2CBE444-D00C-4C80-9F29-42A250C500B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p14="http://schemas.microsoft.com/office/powerpoint/2010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grpSp>
        <p:nvGrpSpPr>
          <p:cNvPr id="187" name="Group 181">
            <a:extLst>
              <a:ext uri="{FF2B5EF4-FFF2-40B4-BE49-F238E27FC236}">
                <a16:creationId xmlns:a16="http://schemas.microsoft.com/office/drawing/2014/main" id="{08AFDCCA-EC08-414E-B480-1D1877FE74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3" cy="6858001"/>
            <a:chOff x="0" y="-1"/>
            <a:chExt cx="12192003" cy="6858001"/>
          </a:xfrm>
        </p:grpSpPr>
        <p:sp useBgFill="1">
          <p:nvSpPr>
            <p:cNvPr id="188" name="Rectangle 182">
              <a:extLst>
                <a:ext uri="{FF2B5EF4-FFF2-40B4-BE49-F238E27FC236}">
                  <a16:creationId xmlns:a16="http://schemas.microsoft.com/office/drawing/2014/main" id="{98030F13-6DC8-412D-A37E-D6C832600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9" name="Picture 2">
              <a:extLst>
                <a:ext uri="{FF2B5EF4-FFF2-40B4-BE49-F238E27FC236}">
                  <a16:creationId xmlns:a16="http://schemas.microsoft.com/office/drawing/2014/main" id="{49F8A5B6-B5E2-4326-8F6F-A93A10030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p14="http://schemas.microsoft.com/office/powerpoint/2010/main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86" name="Picture 2">
            <a:extLst>
              <a:ext uri="{FF2B5EF4-FFF2-40B4-BE49-F238E27FC236}">
                <a16:creationId xmlns:a16="http://schemas.microsoft.com/office/drawing/2014/main" id="{1DE10DE7-9D2C-4BED-BB15-10A57A4852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Afbeelding 2" descr="Afbeelding met tafel, zitten, vogel, glas&#10;&#10;Automatisch gegenereerde beschrijving">
            <a:extLst>
              <a:ext uri="{FF2B5EF4-FFF2-40B4-BE49-F238E27FC236}">
                <a16:creationId xmlns:a16="http://schemas.microsoft.com/office/drawing/2014/main" id="{28604936-7400-4277-BB47-2360EBA59C7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2615" r="-1" b="40686"/>
          <a:stretch/>
        </p:blipFill>
        <p:spPr>
          <a:xfrm>
            <a:off x="965201" y="965200"/>
            <a:ext cx="10253130" cy="4866640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7EA91FA3-D302-422E-87B4-434E9421493C}"/>
              </a:ext>
            </a:extLst>
          </p:cNvPr>
          <p:cNvSpPr/>
          <p:nvPr/>
        </p:nvSpPr>
        <p:spPr>
          <a:xfrm>
            <a:off x="8057397" y="1113282"/>
            <a:ext cx="3489569" cy="2396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perspectiveLeft"/>
              <a:lightRig rig="threePt" dir="t"/>
            </a:scene3d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cap="all" dirty="0" err="1">
                <a:ln w="0"/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reflection blurRad="6350" stA="53000" endA="300" endPos="35500" dir="5400000" sy="-90000" algn="bl" rotWithShape="0"/>
                </a:effectLst>
                <a:latin typeface="+mj-lt"/>
                <a:ea typeface="+mj-ea"/>
                <a:cs typeface="+mj-cs"/>
              </a:rPr>
              <a:t>Isolatie</a:t>
            </a:r>
            <a:endParaRPr lang="en-US" sz="4400" b="0" cap="all" spc="0" dirty="0">
              <a:ln w="0"/>
              <a:effectLst>
                <a:glow rad="63500">
                  <a:schemeClr val="accent3">
                    <a:satMod val="175000"/>
                    <a:alpha val="40000"/>
                  </a:schemeClr>
                </a:glow>
                <a:reflection blurRad="6350" stA="53000" endA="300" endPos="35500" dir="5400000" sy="-9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43159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glitter pattern="hexagon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EBA08309A5B94E882CDD3C1CAF90CF" ma:contentTypeVersion="7" ma:contentTypeDescription="Create a new document." ma:contentTypeScope="" ma:versionID="9e0926e11247fe7b526ba44a7890df44">
  <xsd:schema xmlns:xsd="http://www.w3.org/2001/XMLSchema" xmlns:xs="http://www.w3.org/2001/XMLSchema" xmlns:p="http://schemas.microsoft.com/office/2006/metadata/properties" xmlns:ns3="12f61bd6-b7e7-49d8-8bca-ed4ed42336c3" xmlns:ns4="d25e55b0-64a4-4e67-acae-e27cd0890532" targetNamespace="http://schemas.microsoft.com/office/2006/metadata/properties" ma:root="true" ma:fieldsID="b0862c77d332b118b3bb745e41a6a770" ns3:_="" ns4:_="">
    <xsd:import namespace="12f61bd6-b7e7-49d8-8bca-ed4ed42336c3"/>
    <xsd:import namespace="d25e55b0-64a4-4e67-acae-e27cd089053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f61bd6-b7e7-49d8-8bca-ed4ed42336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5e55b0-64a4-4e67-acae-e27cd089053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002300-887F-4AE0-A119-B9BFD2D0AB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f61bd6-b7e7-49d8-8bca-ed4ed42336c3"/>
    <ds:schemaRef ds:uri="d25e55b0-64a4-4e67-acae-e27cd089053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637542A-D3A5-423C-B936-53F94E58E1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825300-399B-4C23-8782-F1C2B0F88336}">
  <ds:schemaRefs>
    <ds:schemaRef ds:uri="12f61bd6-b7e7-49d8-8bca-ed4ed42336c3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d25e55b0-64a4-4e67-acae-e27cd089053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72</TotalTime>
  <Words>60</Words>
  <Application>Microsoft Office PowerPoint</Application>
  <PresentationFormat>Breedbeeld</PresentationFormat>
  <Paragraphs>31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Tw Cen MT</vt:lpstr>
      <vt:lpstr>Circuit</vt:lpstr>
      <vt:lpstr>Eureka cup politie</vt:lpstr>
      <vt:lpstr>PowerPoint-presentatie</vt:lpstr>
      <vt:lpstr>PowerPoint-presentatie</vt:lpstr>
      <vt:lpstr>Ons idee met camera’s</vt:lpstr>
      <vt:lpstr>PowerPoint-presentatie</vt:lpstr>
      <vt:lpstr>Ons idee bij verlichting</vt:lpstr>
      <vt:lpstr>PowerPoint-presentatie</vt:lpstr>
      <vt:lpstr>Ons idee bij spiegels</vt:lpstr>
      <vt:lpstr>PowerPoint-presentatie</vt:lpstr>
      <vt:lpstr>Ons idee bij Isolatie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Eureka cup politie</dc:title>
  <dc:creator>Wringer, L.S. de (Levi)</dc:creator>
  <cp:lastModifiedBy>Wringer, L.S. de (Levi)</cp:lastModifiedBy>
  <cp:revision>5</cp:revision>
  <dcterms:created xsi:type="dcterms:W3CDTF">2020-02-27T08:22:36Z</dcterms:created>
  <dcterms:modified xsi:type="dcterms:W3CDTF">2020-02-27T09:47:14Z</dcterms:modified>
</cp:coreProperties>
</file>